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46"/>
  </p:notesMasterIdLst>
  <p:sldIdLst>
    <p:sldId id="522" r:id="rId2"/>
    <p:sldId id="523" r:id="rId3"/>
    <p:sldId id="539" r:id="rId4"/>
    <p:sldId id="531" r:id="rId5"/>
    <p:sldId id="549" r:id="rId6"/>
    <p:sldId id="551" r:id="rId7"/>
    <p:sldId id="552" r:id="rId8"/>
    <p:sldId id="553" r:id="rId9"/>
    <p:sldId id="554" r:id="rId10"/>
    <p:sldId id="555" r:id="rId11"/>
    <p:sldId id="556" r:id="rId12"/>
    <p:sldId id="557" r:id="rId13"/>
    <p:sldId id="558" r:id="rId14"/>
    <p:sldId id="559" r:id="rId15"/>
    <p:sldId id="560" r:id="rId16"/>
    <p:sldId id="561" r:id="rId17"/>
    <p:sldId id="562" r:id="rId18"/>
    <p:sldId id="597" r:id="rId19"/>
    <p:sldId id="259" r:id="rId20"/>
    <p:sldId id="391" r:id="rId21"/>
    <p:sldId id="393" r:id="rId22"/>
    <p:sldId id="394" r:id="rId23"/>
    <p:sldId id="395" r:id="rId24"/>
    <p:sldId id="396" r:id="rId25"/>
    <p:sldId id="397" r:id="rId26"/>
    <p:sldId id="398" r:id="rId27"/>
    <p:sldId id="399" r:id="rId28"/>
    <p:sldId id="400" r:id="rId29"/>
    <p:sldId id="401" r:id="rId30"/>
    <p:sldId id="402" r:id="rId31"/>
    <p:sldId id="403" r:id="rId32"/>
    <p:sldId id="404" r:id="rId33"/>
    <p:sldId id="405" r:id="rId34"/>
    <p:sldId id="406" r:id="rId35"/>
    <p:sldId id="407" r:id="rId36"/>
    <p:sldId id="408" r:id="rId37"/>
    <p:sldId id="409" r:id="rId38"/>
    <p:sldId id="410" r:id="rId39"/>
    <p:sldId id="411" r:id="rId40"/>
    <p:sldId id="416" r:id="rId41"/>
    <p:sldId id="417" r:id="rId42"/>
    <p:sldId id="418" r:id="rId43"/>
    <p:sldId id="419" r:id="rId44"/>
    <p:sldId id="420" r:id="rId45"/>
    <p:sldId id="421" r:id="rId46"/>
    <p:sldId id="422" r:id="rId47"/>
    <p:sldId id="423" r:id="rId48"/>
    <p:sldId id="424" r:id="rId49"/>
    <p:sldId id="425" r:id="rId50"/>
    <p:sldId id="426" r:id="rId51"/>
    <p:sldId id="427" r:id="rId52"/>
    <p:sldId id="428" r:id="rId53"/>
    <p:sldId id="429" r:id="rId54"/>
    <p:sldId id="430" r:id="rId55"/>
    <p:sldId id="432" r:id="rId56"/>
    <p:sldId id="433" r:id="rId57"/>
    <p:sldId id="434" r:id="rId58"/>
    <p:sldId id="435" r:id="rId59"/>
    <p:sldId id="436" r:id="rId60"/>
    <p:sldId id="437" r:id="rId61"/>
    <p:sldId id="438" r:id="rId62"/>
    <p:sldId id="439" r:id="rId63"/>
    <p:sldId id="440" r:id="rId64"/>
    <p:sldId id="441" r:id="rId65"/>
    <p:sldId id="442" r:id="rId66"/>
    <p:sldId id="443" r:id="rId67"/>
    <p:sldId id="444" r:id="rId68"/>
    <p:sldId id="445" r:id="rId69"/>
    <p:sldId id="446" r:id="rId70"/>
    <p:sldId id="447" r:id="rId71"/>
    <p:sldId id="448" r:id="rId72"/>
    <p:sldId id="449" r:id="rId73"/>
    <p:sldId id="450" r:id="rId74"/>
    <p:sldId id="451" r:id="rId75"/>
    <p:sldId id="452" r:id="rId76"/>
    <p:sldId id="453" r:id="rId77"/>
    <p:sldId id="454" r:id="rId78"/>
    <p:sldId id="455" r:id="rId79"/>
    <p:sldId id="457" r:id="rId80"/>
    <p:sldId id="458" r:id="rId81"/>
    <p:sldId id="459" r:id="rId82"/>
    <p:sldId id="460" r:id="rId83"/>
    <p:sldId id="461" r:id="rId84"/>
    <p:sldId id="462" r:id="rId85"/>
    <p:sldId id="463" r:id="rId86"/>
    <p:sldId id="464" r:id="rId87"/>
    <p:sldId id="465" r:id="rId88"/>
    <p:sldId id="467" r:id="rId89"/>
    <p:sldId id="468" r:id="rId90"/>
    <p:sldId id="469" r:id="rId91"/>
    <p:sldId id="470" r:id="rId92"/>
    <p:sldId id="471" r:id="rId93"/>
    <p:sldId id="472" r:id="rId94"/>
    <p:sldId id="473" r:id="rId95"/>
    <p:sldId id="474" r:id="rId96"/>
    <p:sldId id="475" r:id="rId97"/>
    <p:sldId id="476" r:id="rId98"/>
    <p:sldId id="477" r:id="rId99"/>
    <p:sldId id="478" r:id="rId100"/>
    <p:sldId id="479" r:id="rId101"/>
    <p:sldId id="480" r:id="rId102"/>
    <p:sldId id="481" r:id="rId103"/>
    <p:sldId id="482" r:id="rId104"/>
    <p:sldId id="483" r:id="rId105"/>
    <p:sldId id="484" r:id="rId106"/>
    <p:sldId id="485" r:id="rId107"/>
    <p:sldId id="486" r:id="rId108"/>
    <p:sldId id="487" r:id="rId109"/>
    <p:sldId id="488" r:id="rId110"/>
    <p:sldId id="489" r:id="rId111"/>
    <p:sldId id="598" r:id="rId112"/>
    <p:sldId id="563" r:id="rId113"/>
    <p:sldId id="501" r:id="rId114"/>
    <p:sldId id="565" r:id="rId115"/>
    <p:sldId id="566" r:id="rId116"/>
    <p:sldId id="567" r:id="rId117"/>
    <p:sldId id="568" r:id="rId118"/>
    <p:sldId id="569" r:id="rId119"/>
    <p:sldId id="571" r:id="rId120"/>
    <p:sldId id="572" r:id="rId121"/>
    <p:sldId id="573" r:id="rId122"/>
    <p:sldId id="570" r:id="rId123"/>
    <p:sldId id="574" r:id="rId124"/>
    <p:sldId id="584" r:id="rId125"/>
    <p:sldId id="585" r:id="rId126"/>
    <p:sldId id="591" r:id="rId127"/>
    <p:sldId id="578" r:id="rId128"/>
    <p:sldId id="579" r:id="rId129"/>
    <p:sldId id="575" r:id="rId130"/>
    <p:sldId id="586" r:id="rId131"/>
    <p:sldId id="587" r:id="rId132"/>
    <p:sldId id="588" r:id="rId133"/>
    <p:sldId id="589" r:id="rId134"/>
    <p:sldId id="580" r:id="rId135"/>
    <p:sldId id="581" r:id="rId136"/>
    <p:sldId id="582" r:id="rId137"/>
    <p:sldId id="583" r:id="rId138"/>
    <p:sldId id="593" r:id="rId139"/>
    <p:sldId id="592" r:id="rId140"/>
    <p:sldId id="594" r:id="rId141"/>
    <p:sldId id="595" r:id="rId142"/>
    <p:sldId id="590" r:id="rId143"/>
    <p:sldId id="596" r:id="rId144"/>
    <p:sldId id="528" r:id="rId145"/>
  </p:sldIdLst>
  <p:sldSz cx="12192000" cy="6858000"/>
  <p:notesSz cx="6858000" cy="9144000"/>
  <p:embeddedFontLst>
    <p:embeddedFont>
      <p:font typeface="Century Gothic" panose="020B0502020202020204" pitchFamily="34" charset="0"/>
      <p:regular r:id="rId147"/>
      <p:bold r:id="rId148"/>
      <p:italic r:id="rId149"/>
      <p:boldItalic r:id="rId15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156" roundtripDataSignature="AMtx7mj/OVMFyoA9PXT7BhM2lIoSZJ4vJ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2528A"/>
    <a:srgbClr val="E20F84"/>
    <a:srgbClr val="F13FE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748" autoAdjust="0"/>
    <p:restoredTop sz="94660"/>
  </p:normalViewPr>
  <p:slideViewPr>
    <p:cSldViewPr snapToGrid="0">
      <p:cViewPr varScale="1">
        <p:scale>
          <a:sx n="105" d="100"/>
          <a:sy n="105" d="100"/>
        </p:scale>
        <p:origin x="960"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theme" Target="theme/theme1.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font" Target="fonts/font3.fntdata"/><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tableStyles" Target="tableStyle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font" Target="fonts/font4.fntdata"/><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6" Type="http://customschemas.google.com/relationships/presentationmetadata" Target="metadata"/><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font" Target="fonts/font1.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800161103"/>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a:extLst>
            <a:ext uri="{FF2B5EF4-FFF2-40B4-BE49-F238E27FC236}">
              <a16:creationId xmlns:a16="http://schemas.microsoft.com/office/drawing/2014/main" id="{F09060DC-D172-A934-EABC-FC3FDA991BA1}"/>
            </a:ext>
          </a:extLst>
        </p:cNvPr>
        <p:cNvGrpSpPr/>
        <p:nvPr/>
      </p:nvGrpSpPr>
      <p:grpSpPr>
        <a:xfrm>
          <a:off x="0" y="0"/>
          <a:ext cx="0" cy="0"/>
          <a:chOff x="0" y="0"/>
          <a:chExt cx="0" cy="0"/>
        </a:xfrm>
      </p:grpSpPr>
      <p:sp>
        <p:nvSpPr>
          <p:cNvPr id="222" name="Google Shape;222;p4:notes">
            <a:extLst>
              <a:ext uri="{FF2B5EF4-FFF2-40B4-BE49-F238E27FC236}">
                <a16:creationId xmlns:a16="http://schemas.microsoft.com/office/drawing/2014/main" id="{51657999-6AD7-DC12-B0AF-482CB486E17E}"/>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3" name="Google Shape;223;p4:notes">
            <a:extLst>
              <a:ext uri="{FF2B5EF4-FFF2-40B4-BE49-F238E27FC236}">
                <a16:creationId xmlns:a16="http://schemas.microsoft.com/office/drawing/2014/main" id="{7CC33107-D1D1-0966-8C14-7E4C2F81A231}"/>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069871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a:extLst>
            <a:ext uri="{FF2B5EF4-FFF2-40B4-BE49-F238E27FC236}">
              <a16:creationId xmlns:a16="http://schemas.microsoft.com/office/drawing/2014/main" id="{22439371-95F6-CEC2-34E4-09113CA2CE17}"/>
            </a:ext>
          </a:extLst>
        </p:cNvPr>
        <p:cNvGrpSpPr/>
        <p:nvPr/>
      </p:nvGrpSpPr>
      <p:grpSpPr>
        <a:xfrm>
          <a:off x="0" y="0"/>
          <a:ext cx="0" cy="0"/>
          <a:chOff x="0" y="0"/>
          <a:chExt cx="0" cy="0"/>
        </a:xfrm>
      </p:grpSpPr>
      <p:sp>
        <p:nvSpPr>
          <p:cNvPr id="222" name="Google Shape;222;p4:notes">
            <a:extLst>
              <a:ext uri="{FF2B5EF4-FFF2-40B4-BE49-F238E27FC236}">
                <a16:creationId xmlns:a16="http://schemas.microsoft.com/office/drawing/2014/main" id="{D6A89956-65BA-4B70-BD12-F8663F30C968}"/>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23" name="Google Shape;223;p4:notes">
            <a:extLst>
              <a:ext uri="{FF2B5EF4-FFF2-40B4-BE49-F238E27FC236}">
                <a16:creationId xmlns:a16="http://schemas.microsoft.com/office/drawing/2014/main" id="{13077F74-5D3B-46A8-8960-D258DB29B765}"/>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80979134"/>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a:extLst>
            <a:ext uri="{FF2B5EF4-FFF2-40B4-BE49-F238E27FC236}">
              <a16:creationId xmlns:a16="http://schemas.microsoft.com/office/drawing/2014/main" id="{1E8A241F-9D3E-1BA0-7145-E8E9E12C4CDF}"/>
            </a:ext>
          </a:extLst>
        </p:cNvPr>
        <p:cNvGrpSpPr/>
        <p:nvPr/>
      </p:nvGrpSpPr>
      <p:grpSpPr>
        <a:xfrm>
          <a:off x="0" y="0"/>
          <a:ext cx="0" cy="0"/>
          <a:chOff x="0" y="0"/>
          <a:chExt cx="0" cy="0"/>
        </a:xfrm>
      </p:grpSpPr>
      <p:sp>
        <p:nvSpPr>
          <p:cNvPr id="222" name="Google Shape;222;p4:notes">
            <a:extLst>
              <a:ext uri="{FF2B5EF4-FFF2-40B4-BE49-F238E27FC236}">
                <a16:creationId xmlns:a16="http://schemas.microsoft.com/office/drawing/2014/main" id="{46737C7D-E006-BF72-136D-AF85317BC1FB}"/>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3" name="Google Shape;223;p4:notes">
            <a:extLst>
              <a:ext uri="{FF2B5EF4-FFF2-40B4-BE49-F238E27FC236}">
                <a16:creationId xmlns:a16="http://schemas.microsoft.com/office/drawing/2014/main" id="{40CF2C27-0879-7F2C-1933-EAD4AAB12023}"/>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44645914"/>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a:extLst>
            <a:ext uri="{FF2B5EF4-FFF2-40B4-BE49-F238E27FC236}">
              <a16:creationId xmlns:a16="http://schemas.microsoft.com/office/drawing/2014/main" id="{4DC597F2-9772-2470-256A-A8D115DB4A58}"/>
            </a:ext>
          </a:extLst>
        </p:cNvPr>
        <p:cNvGrpSpPr/>
        <p:nvPr/>
      </p:nvGrpSpPr>
      <p:grpSpPr>
        <a:xfrm>
          <a:off x="0" y="0"/>
          <a:ext cx="0" cy="0"/>
          <a:chOff x="0" y="0"/>
          <a:chExt cx="0" cy="0"/>
        </a:xfrm>
      </p:grpSpPr>
      <p:sp>
        <p:nvSpPr>
          <p:cNvPr id="222" name="Google Shape;222;p4:notes">
            <a:extLst>
              <a:ext uri="{FF2B5EF4-FFF2-40B4-BE49-F238E27FC236}">
                <a16:creationId xmlns:a16="http://schemas.microsoft.com/office/drawing/2014/main" id="{CD777D8F-168A-E041-9DBB-504DDD9D0813}"/>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3" name="Google Shape;223;p4:notes">
            <a:extLst>
              <a:ext uri="{FF2B5EF4-FFF2-40B4-BE49-F238E27FC236}">
                <a16:creationId xmlns:a16="http://schemas.microsoft.com/office/drawing/2014/main" id="{EA739A42-9DD5-DFF2-15D7-E57068E9B26F}"/>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16537273"/>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a:extLst>
            <a:ext uri="{FF2B5EF4-FFF2-40B4-BE49-F238E27FC236}">
              <a16:creationId xmlns:a16="http://schemas.microsoft.com/office/drawing/2014/main" id="{20E3C34A-F36D-926D-1D5A-A2D41658EA01}"/>
            </a:ext>
          </a:extLst>
        </p:cNvPr>
        <p:cNvGrpSpPr/>
        <p:nvPr/>
      </p:nvGrpSpPr>
      <p:grpSpPr>
        <a:xfrm>
          <a:off x="0" y="0"/>
          <a:ext cx="0" cy="0"/>
          <a:chOff x="0" y="0"/>
          <a:chExt cx="0" cy="0"/>
        </a:xfrm>
      </p:grpSpPr>
      <p:sp>
        <p:nvSpPr>
          <p:cNvPr id="222" name="Google Shape;222;p4:notes">
            <a:extLst>
              <a:ext uri="{FF2B5EF4-FFF2-40B4-BE49-F238E27FC236}">
                <a16:creationId xmlns:a16="http://schemas.microsoft.com/office/drawing/2014/main" id="{27F05161-1D95-4D92-6868-99037B35A03A}"/>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3" name="Google Shape;223;p4:notes">
            <a:extLst>
              <a:ext uri="{FF2B5EF4-FFF2-40B4-BE49-F238E27FC236}">
                <a16:creationId xmlns:a16="http://schemas.microsoft.com/office/drawing/2014/main" id="{E772ACA5-4422-80E9-F7D1-89C9698FF32F}"/>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64341972"/>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a:extLst>
            <a:ext uri="{FF2B5EF4-FFF2-40B4-BE49-F238E27FC236}">
              <a16:creationId xmlns:a16="http://schemas.microsoft.com/office/drawing/2014/main" id="{0E03DD85-21F5-8F35-97A4-1B0A1C5A4D1A}"/>
            </a:ext>
          </a:extLst>
        </p:cNvPr>
        <p:cNvGrpSpPr/>
        <p:nvPr/>
      </p:nvGrpSpPr>
      <p:grpSpPr>
        <a:xfrm>
          <a:off x="0" y="0"/>
          <a:ext cx="0" cy="0"/>
          <a:chOff x="0" y="0"/>
          <a:chExt cx="0" cy="0"/>
        </a:xfrm>
      </p:grpSpPr>
      <p:sp>
        <p:nvSpPr>
          <p:cNvPr id="222" name="Google Shape;222;p4:notes">
            <a:extLst>
              <a:ext uri="{FF2B5EF4-FFF2-40B4-BE49-F238E27FC236}">
                <a16:creationId xmlns:a16="http://schemas.microsoft.com/office/drawing/2014/main" id="{EFF25E15-99F8-0600-C3CD-6B983C158988}"/>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3" name="Google Shape;223;p4:notes">
            <a:extLst>
              <a:ext uri="{FF2B5EF4-FFF2-40B4-BE49-F238E27FC236}">
                <a16:creationId xmlns:a16="http://schemas.microsoft.com/office/drawing/2014/main" id="{95AE150D-C719-F2D0-0EBC-D4523287BF04}"/>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49643632"/>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a:extLst>
            <a:ext uri="{FF2B5EF4-FFF2-40B4-BE49-F238E27FC236}">
              <a16:creationId xmlns:a16="http://schemas.microsoft.com/office/drawing/2014/main" id="{512D432F-53FF-D2DD-C47E-DF6BDEACF32B}"/>
            </a:ext>
          </a:extLst>
        </p:cNvPr>
        <p:cNvGrpSpPr/>
        <p:nvPr/>
      </p:nvGrpSpPr>
      <p:grpSpPr>
        <a:xfrm>
          <a:off x="0" y="0"/>
          <a:ext cx="0" cy="0"/>
          <a:chOff x="0" y="0"/>
          <a:chExt cx="0" cy="0"/>
        </a:xfrm>
      </p:grpSpPr>
      <p:sp>
        <p:nvSpPr>
          <p:cNvPr id="222" name="Google Shape;222;p4:notes">
            <a:extLst>
              <a:ext uri="{FF2B5EF4-FFF2-40B4-BE49-F238E27FC236}">
                <a16:creationId xmlns:a16="http://schemas.microsoft.com/office/drawing/2014/main" id="{E1AE0FF9-9A3E-1F6B-E19B-6805F2898801}"/>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3" name="Google Shape;223;p4:notes">
            <a:extLst>
              <a:ext uri="{FF2B5EF4-FFF2-40B4-BE49-F238E27FC236}">
                <a16:creationId xmlns:a16="http://schemas.microsoft.com/office/drawing/2014/main" id="{6A9189D8-0586-3D40-7B4B-25A1FF24B526}"/>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8220780"/>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a:extLst>
            <a:ext uri="{FF2B5EF4-FFF2-40B4-BE49-F238E27FC236}">
              <a16:creationId xmlns:a16="http://schemas.microsoft.com/office/drawing/2014/main" id="{DF12A464-1B2E-7029-3993-D61BE787D8D3}"/>
            </a:ext>
          </a:extLst>
        </p:cNvPr>
        <p:cNvGrpSpPr/>
        <p:nvPr/>
      </p:nvGrpSpPr>
      <p:grpSpPr>
        <a:xfrm>
          <a:off x="0" y="0"/>
          <a:ext cx="0" cy="0"/>
          <a:chOff x="0" y="0"/>
          <a:chExt cx="0" cy="0"/>
        </a:xfrm>
      </p:grpSpPr>
      <p:sp>
        <p:nvSpPr>
          <p:cNvPr id="222" name="Google Shape;222;p4:notes">
            <a:extLst>
              <a:ext uri="{FF2B5EF4-FFF2-40B4-BE49-F238E27FC236}">
                <a16:creationId xmlns:a16="http://schemas.microsoft.com/office/drawing/2014/main" id="{4DA0FBBC-FEED-2D74-EEBF-AD4F1B7BFCDE}"/>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3" name="Google Shape;223;p4:notes">
            <a:extLst>
              <a:ext uri="{FF2B5EF4-FFF2-40B4-BE49-F238E27FC236}">
                <a16:creationId xmlns:a16="http://schemas.microsoft.com/office/drawing/2014/main" id="{8164B533-A043-91BF-754A-E0DF41F04854}"/>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05309712"/>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a:extLst>
            <a:ext uri="{FF2B5EF4-FFF2-40B4-BE49-F238E27FC236}">
              <a16:creationId xmlns:a16="http://schemas.microsoft.com/office/drawing/2014/main" id="{E83F35A0-0479-A97D-AE2C-E0A3DFD1DA5C}"/>
            </a:ext>
          </a:extLst>
        </p:cNvPr>
        <p:cNvGrpSpPr/>
        <p:nvPr/>
      </p:nvGrpSpPr>
      <p:grpSpPr>
        <a:xfrm>
          <a:off x="0" y="0"/>
          <a:ext cx="0" cy="0"/>
          <a:chOff x="0" y="0"/>
          <a:chExt cx="0" cy="0"/>
        </a:xfrm>
      </p:grpSpPr>
      <p:sp>
        <p:nvSpPr>
          <p:cNvPr id="222" name="Google Shape;222;p4:notes">
            <a:extLst>
              <a:ext uri="{FF2B5EF4-FFF2-40B4-BE49-F238E27FC236}">
                <a16:creationId xmlns:a16="http://schemas.microsoft.com/office/drawing/2014/main" id="{A2554987-EAE1-07FF-27D6-9BA38F53A4D2}"/>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3" name="Google Shape;223;p4:notes">
            <a:extLst>
              <a:ext uri="{FF2B5EF4-FFF2-40B4-BE49-F238E27FC236}">
                <a16:creationId xmlns:a16="http://schemas.microsoft.com/office/drawing/2014/main" id="{227F0FD0-34A6-2776-B01B-8A44483D5EDC}"/>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42301761"/>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a:extLst>
            <a:ext uri="{FF2B5EF4-FFF2-40B4-BE49-F238E27FC236}">
              <a16:creationId xmlns:a16="http://schemas.microsoft.com/office/drawing/2014/main" id="{2BC65EB6-32A0-8799-0343-A7EBA7C5D97D}"/>
            </a:ext>
          </a:extLst>
        </p:cNvPr>
        <p:cNvGrpSpPr/>
        <p:nvPr/>
      </p:nvGrpSpPr>
      <p:grpSpPr>
        <a:xfrm>
          <a:off x="0" y="0"/>
          <a:ext cx="0" cy="0"/>
          <a:chOff x="0" y="0"/>
          <a:chExt cx="0" cy="0"/>
        </a:xfrm>
      </p:grpSpPr>
      <p:sp>
        <p:nvSpPr>
          <p:cNvPr id="222" name="Google Shape;222;p4:notes">
            <a:extLst>
              <a:ext uri="{FF2B5EF4-FFF2-40B4-BE49-F238E27FC236}">
                <a16:creationId xmlns:a16="http://schemas.microsoft.com/office/drawing/2014/main" id="{7E4B59C7-986C-BE5C-6533-050A5DE29136}"/>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3" name="Google Shape;223;p4:notes">
            <a:extLst>
              <a:ext uri="{FF2B5EF4-FFF2-40B4-BE49-F238E27FC236}">
                <a16:creationId xmlns:a16="http://schemas.microsoft.com/office/drawing/2014/main" id="{20518A6A-0C09-AE2A-FC95-886AB9818727}"/>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48040020"/>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a:extLst>
            <a:ext uri="{FF2B5EF4-FFF2-40B4-BE49-F238E27FC236}">
              <a16:creationId xmlns:a16="http://schemas.microsoft.com/office/drawing/2014/main" id="{DF68F079-54C7-268B-0F74-BA8FE45E530F}"/>
            </a:ext>
          </a:extLst>
        </p:cNvPr>
        <p:cNvGrpSpPr/>
        <p:nvPr/>
      </p:nvGrpSpPr>
      <p:grpSpPr>
        <a:xfrm>
          <a:off x="0" y="0"/>
          <a:ext cx="0" cy="0"/>
          <a:chOff x="0" y="0"/>
          <a:chExt cx="0" cy="0"/>
        </a:xfrm>
      </p:grpSpPr>
      <p:sp>
        <p:nvSpPr>
          <p:cNvPr id="222" name="Google Shape;222;p4:notes">
            <a:extLst>
              <a:ext uri="{FF2B5EF4-FFF2-40B4-BE49-F238E27FC236}">
                <a16:creationId xmlns:a16="http://schemas.microsoft.com/office/drawing/2014/main" id="{56D63F3C-F875-8751-2185-5F4ACC6F0032}"/>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3" name="Google Shape;223;p4:notes">
            <a:extLst>
              <a:ext uri="{FF2B5EF4-FFF2-40B4-BE49-F238E27FC236}">
                <a16:creationId xmlns:a16="http://schemas.microsoft.com/office/drawing/2014/main" id="{D2646E8B-C7BA-B5F5-9081-6CB359238673}"/>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33045087"/>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a:extLst>
            <a:ext uri="{FF2B5EF4-FFF2-40B4-BE49-F238E27FC236}">
              <a16:creationId xmlns:a16="http://schemas.microsoft.com/office/drawing/2014/main" id="{3DC28F60-BC78-143A-3F44-1F54A8062626}"/>
            </a:ext>
          </a:extLst>
        </p:cNvPr>
        <p:cNvGrpSpPr/>
        <p:nvPr/>
      </p:nvGrpSpPr>
      <p:grpSpPr>
        <a:xfrm>
          <a:off x="0" y="0"/>
          <a:ext cx="0" cy="0"/>
          <a:chOff x="0" y="0"/>
          <a:chExt cx="0" cy="0"/>
        </a:xfrm>
      </p:grpSpPr>
      <p:sp>
        <p:nvSpPr>
          <p:cNvPr id="222" name="Google Shape;222;p4:notes">
            <a:extLst>
              <a:ext uri="{FF2B5EF4-FFF2-40B4-BE49-F238E27FC236}">
                <a16:creationId xmlns:a16="http://schemas.microsoft.com/office/drawing/2014/main" id="{F1154457-B372-B46C-16C8-F7A0FDEAA090}"/>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23" name="Google Shape;223;p4:notes">
            <a:extLst>
              <a:ext uri="{FF2B5EF4-FFF2-40B4-BE49-F238E27FC236}">
                <a16:creationId xmlns:a16="http://schemas.microsoft.com/office/drawing/2014/main" id="{54597F56-D679-E636-28A1-B82D895A52E7}"/>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788554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a:extLst>
            <a:ext uri="{FF2B5EF4-FFF2-40B4-BE49-F238E27FC236}">
              <a16:creationId xmlns:a16="http://schemas.microsoft.com/office/drawing/2014/main" id="{22439371-95F6-CEC2-34E4-09113CA2CE17}"/>
            </a:ext>
          </a:extLst>
        </p:cNvPr>
        <p:cNvGrpSpPr/>
        <p:nvPr/>
      </p:nvGrpSpPr>
      <p:grpSpPr>
        <a:xfrm>
          <a:off x="0" y="0"/>
          <a:ext cx="0" cy="0"/>
          <a:chOff x="0" y="0"/>
          <a:chExt cx="0" cy="0"/>
        </a:xfrm>
      </p:grpSpPr>
      <p:sp>
        <p:nvSpPr>
          <p:cNvPr id="222" name="Google Shape;222;p4:notes">
            <a:extLst>
              <a:ext uri="{FF2B5EF4-FFF2-40B4-BE49-F238E27FC236}">
                <a16:creationId xmlns:a16="http://schemas.microsoft.com/office/drawing/2014/main" id="{D6A89956-65BA-4B70-BD12-F8663F30C968}"/>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23" name="Google Shape;223;p4:notes">
            <a:extLst>
              <a:ext uri="{FF2B5EF4-FFF2-40B4-BE49-F238E27FC236}">
                <a16:creationId xmlns:a16="http://schemas.microsoft.com/office/drawing/2014/main" id="{13077F74-5D3B-46A8-8960-D258DB29B765}"/>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09942965"/>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a:extLst>
            <a:ext uri="{FF2B5EF4-FFF2-40B4-BE49-F238E27FC236}">
              <a16:creationId xmlns:a16="http://schemas.microsoft.com/office/drawing/2014/main" id="{3DC28F60-BC78-143A-3F44-1F54A8062626}"/>
            </a:ext>
          </a:extLst>
        </p:cNvPr>
        <p:cNvGrpSpPr/>
        <p:nvPr/>
      </p:nvGrpSpPr>
      <p:grpSpPr>
        <a:xfrm>
          <a:off x="0" y="0"/>
          <a:ext cx="0" cy="0"/>
          <a:chOff x="0" y="0"/>
          <a:chExt cx="0" cy="0"/>
        </a:xfrm>
      </p:grpSpPr>
      <p:sp>
        <p:nvSpPr>
          <p:cNvPr id="222" name="Google Shape;222;p4:notes">
            <a:extLst>
              <a:ext uri="{FF2B5EF4-FFF2-40B4-BE49-F238E27FC236}">
                <a16:creationId xmlns:a16="http://schemas.microsoft.com/office/drawing/2014/main" id="{F1154457-B372-B46C-16C8-F7A0FDEAA090}"/>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23" name="Google Shape;223;p4:notes">
            <a:extLst>
              <a:ext uri="{FF2B5EF4-FFF2-40B4-BE49-F238E27FC236}">
                <a16:creationId xmlns:a16="http://schemas.microsoft.com/office/drawing/2014/main" id="{54597F56-D679-E636-28A1-B82D895A52E7}"/>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92669651"/>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a:extLst>
            <a:ext uri="{FF2B5EF4-FFF2-40B4-BE49-F238E27FC236}">
              <a16:creationId xmlns:a16="http://schemas.microsoft.com/office/drawing/2014/main" id="{3DC28F60-BC78-143A-3F44-1F54A8062626}"/>
            </a:ext>
          </a:extLst>
        </p:cNvPr>
        <p:cNvGrpSpPr/>
        <p:nvPr/>
      </p:nvGrpSpPr>
      <p:grpSpPr>
        <a:xfrm>
          <a:off x="0" y="0"/>
          <a:ext cx="0" cy="0"/>
          <a:chOff x="0" y="0"/>
          <a:chExt cx="0" cy="0"/>
        </a:xfrm>
      </p:grpSpPr>
      <p:sp>
        <p:nvSpPr>
          <p:cNvPr id="222" name="Google Shape;222;p4:notes">
            <a:extLst>
              <a:ext uri="{FF2B5EF4-FFF2-40B4-BE49-F238E27FC236}">
                <a16:creationId xmlns:a16="http://schemas.microsoft.com/office/drawing/2014/main" id="{F1154457-B372-B46C-16C8-F7A0FDEAA090}"/>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23" name="Google Shape;223;p4:notes">
            <a:extLst>
              <a:ext uri="{FF2B5EF4-FFF2-40B4-BE49-F238E27FC236}">
                <a16:creationId xmlns:a16="http://schemas.microsoft.com/office/drawing/2014/main" id="{54597F56-D679-E636-28A1-B82D895A52E7}"/>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94250663"/>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a:extLst>
            <a:ext uri="{FF2B5EF4-FFF2-40B4-BE49-F238E27FC236}">
              <a16:creationId xmlns:a16="http://schemas.microsoft.com/office/drawing/2014/main" id="{3DC28F60-BC78-143A-3F44-1F54A8062626}"/>
            </a:ext>
          </a:extLst>
        </p:cNvPr>
        <p:cNvGrpSpPr/>
        <p:nvPr/>
      </p:nvGrpSpPr>
      <p:grpSpPr>
        <a:xfrm>
          <a:off x="0" y="0"/>
          <a:ext cx="0" cy="0"/>
          <a:chOff x="0" y="0"/>
          <a:chExt cx="0" cy="0"/>
        </a:xfrm>
      </p:grpSpPr>
      <p:sp>
        <p:nvSpPr>
          <p:cNvPr id="222" name="Google Shape;222;p4:notes">
            <a:extLst>
              <a:ext uri="{FF2B5EF4-FFF2-40B4-BE49-F238E27FC236}">
                <a16:creationId xmlns:a16="http://schemas.microsoft.com/office/drawing/2014/main" id="{F1154457-B372-B46C-16C8-F7A0FDEAA090}"/>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23" name="Google Shape;223;p4:notes">
            <a:extLst>
              <a:ext uri="{FF2B5EF4-FFF2-40B4-BE49-F238E27FC236}">
                <a16:creationId xmlns:a16="http://schemas.microsoft.com/office/drawing/2014/main" id="{54597F56-D679-E636-28A1-B82D895A52E7}"/>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12328503"/>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a:extLst>
            <a:ext uri="{FF2B5EF4-FFF2-40B4-BE49-F238E27FC236}">
              <a16:creationId xmlns:a16="http://schemas.microsoft.com/office/drawing/2014/main" id="{3DC28F60-BC78-143A-3F44-1F54A8062626}"/>
            </a:ext>
          </a:extLst>
        </p:cNvPr>
        <p:cNvGrpSpPr/>
        <p:nvPr/>
      </p:nvGrpSpPr>
      <p:grpSpPr>
        <a:xfrm>
          <a:off x="0" y="0"/>
          <a:ext cx="0" cy="0"/>
          <a:chOff x="0" y="0"/>
          <a:chExt cx="0" cy="0"/>
        </a:xfrm>
      </p:grpSpPr>
      <p:sp>
        <p:nvSpPr>
          <p:cNvPr id="222" name="Google Shape;222;p4:notes">
            <a:extLst>
              <a:ext uri="{FF2B5EF4-FFF2-40B4-BE49-F238E27FC236}">
                <a16:creationId xmlns:a16="http://schemas.microsoft.com/office/drawing/2014/main" id="{F1154457-B372-B46C-16C8-F7A0FDEAA090}"/>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23" name="Google Shape;223;p4:notes">
            <a:extLst>
              <a:ext uri="{FF2B5EF4-FFF2-40B4-BE49-F238E27FC236}">
                <a16:creationId xmlns:a16="http://schemas.microsoft.com/office/drawing/2014/main" id="{54597F56-D679-E636-28A1-B82D895A52E7}"/>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16239434"/>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a:extLst>
            <a:ext uri="{FF2B5EF4-FFF2-40B4-BE49-F238E27FC236}">
              <a16:creationId xmlns:a16="http://schemas.microsoft.com/office/drawing/2014/main" id="{3DC28F60-BC78-143A-3F44-1F54A8062626}"/>
            </a:ext>
          </a:extLst>
        </p:cNvPr>
        <p:cNvGrpSpPr/>
        <p:nvPr/>
      </p:nvGrpSpPr>
      <p:grpSpPr>
        <a:xfrm>
          <a:off x="0" y="0"/>
          <a:ext cx="0" cy="0"/>
          <a:chOff x="0" y="0"/>
          <a:chExt cx="0" cy="0"/>
        </a:xfrm>
      </p:grpSpPr>
      <p:sp>
        <p:nvSpPr>
          <p:cNvPr id="222" name="Google Shape;222;p4:notes">
            <a:extLst>
              <a:ext uri="{FF2B5EF4-FFF2-40B4-BE49-F238E27FC236}">
                <a16:creationId xmlns:a16="http://schemas.microsoft.com/office/drawing/2014/main" id="{F1154457-B372-B46C-16C8-F7A0FDEAA090}"/>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23" name="Google Shape;223;p4:notes">
            <a:extLst>
              <a:ext uri="{FF2B5EF4-FFF2-40B4-BE49-F238E27FC236}">
                <a16:creationId xmlns:a16="http://schemas.microsoft.com/office/drawing/2014/main" id="{54597F56-D679-E636-28A1-B82D895A52E7}"/>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31813681"/>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a:extLst>
            <a:ext uri="{FF2B5EF4-FFF2-40B4-BE49-F238E27FC236}">
              <a16:creationId xmlns:a16="http://schemas.microsoft.com/office/drawing/2014/main" id="{3DC28F60-BC78-143A-3F44-1F54A8062626}"/>
            </a:ext>
          </a:extLst>
        </p:cNvPr>
        <p:cNvGrpSpPr/>
        <p:nvPr/>
      </p:nvGrpSpPr>
      <p:grpSpPr>
        <a:xfrm>
          <a:off x="0" y="0"/>
          <a:ext cx="0" cy="0"/>
          <a:chOff x="0" y="0"/>
          <a:chExt cx="0" cy="0"/>
        </a:xfrm>
      </p:grpSpPr>
      <p:sp>
        <p:nvSpPr>
          <p:cNvPr id="222" name="Google Shape;222;p4:notes">
            <a:extLst>
              <a:ext uri="{FF2B5EF4-FFF2-40B4-BE49-F238E27FC236}">
                <a16:creationId xmlns:a16="http://schemas.microsoft.com/office/drawing/2014/main" id="{F1154457-B372-B46C-16C8-F7A0FDEAA090}"/>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23" name="Google Shape;223;p4:notes">
            <a:extLst>
              <a:ext uri="{FF2B5EF4-FFF2-40B4-BE49-F238E27FC236}">
                <a16:creationId xmlns:a16="http://schemas.microsoft.com/office/drawing/2014/main" id="{54597F56-D679-E636-28A1-B82D895A52E7}"/>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98913456"/>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a:extLst>
            <a:ext uri="{FF2B5EF4-FFF2-40B4-BE49-F238E27FC236}">
              <a16:creationId xmlns:a16="http://schemas.microsoft.com/office/drawing/2014/main" id="{3DC28F60-BC78-143A-3F44-1F54A8062626}"/>
            </a:ext>
          </a:extLst>
        </p:cNvPr>
        <p:cNvGrpSpPr/>
        <p:nvPr/>
      </p:nvGrpSpPr>
      <p:grpSpPr>
        <a:xfrm>
          <a:off x="0" y="0"/>
          <a:ext cx="0" cy="0"/>
          <a:chOff x="0" y="0"/>
          <a:chExt cx="0" cy="0"/>
        </a:xfrm>
      </p:grpSpPr>
      <p:sp>
        <p:nvSpPr>
          <p:cNvPr id="222" name="Google Shape;222;p4:notes">
            <a:extLst>
              <a:ext uri="{FF2B5EF4-FFF2-40B4-BE49-F238E27FC236}">
                <a16:creationId xmlns:a16="http://schemas.microsoft.com/office/drawing/2014/main" id="{F1154457-B372-B46C-16C8-F7A0FDEAA090}"/>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23" name="Google Shape;223;p4:notes">
            <a:extLst>
              <a:ext uri="{FF2B5EF4-FFF2-40B4-BE49-F238E27FC236}">
                <a16:creationId xmlns:a16="http://schemas.microsoft.com/office/drawing/2014/main" id="{54597F56-D679-E636-28A1-B82D895A52E7}"/>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92579379"/>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a:extLst>
            <a:ext uri="{FF2B5EF4-FFF2-40B4-BE49-F238E27FC236}">
              <a16:creationId xmlns:a16="http://schemas.microsoft.com/office/drawing/2014/main" id="{3DC28F60-BC78-143A-3F44-1F54A8062626}"/>
            </a:ext>
          </a:extLst>
        </p:cNvPr>
        <p:cNvGrpSpPr/>
        <p:nvPr/>
      </p:nvGrpSpPr>
      <p:grpSpPr>
        <a:xfrm>
          <a:off x="0" y="0"/>
          <a:ext cx="0" cy="0"/>
          <a:chOff x="0" y="0"/>
          <a:chExt cx="0" cy="0"/>
        </a:xfrm>
      </p:grpSpPr>
      <p:sp>
        <p:nvSpPr>
          <p:cNvPr id="222" name="Google Shape;222;p4:notes">
            <a:extLst>
              <a:ext uri="{FF2B5EF4-FFF2-40B4-BE49-F238E27FC236}">
                <a16:creationId xmlns:a16="http://schemas.microsoft.com/office/drawing/2014/main" id="{F1154457-B372-B46C-16C8-F7A0FDEAA090}"/>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23" name="Google Shape;223;p4:notes">
            <a:extLst>
              <a:ext uri="{FF2B5EF4-FFF2-40B4-BE49-F238E27FC236}">
                <a16:creationId xmlns:a16="http://schemas.microsoft.com/office/drawing/2014/main" id="{54597F56-D679-E636-28A1-B82D895A52E7}"/>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57655463"/>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a:extLst>
            <a:ext uri="{FF2B5EF4-FFF2-40B4-BE49-F238E27FC236}">
              <a16:creationId xmlns:a16="http://schemas.microsoft.com/office/drawing/2014/main" id="{3DC28F60-BC78-143A-3F44-1F54A8062626}"/>
            </a:ext>
          </a:extLst>
        </p:cNvPr>
        <p:cNvGrpSpPr/>
        <p:nvPr/>
      </p:nvGrpSpPr>
      <p:grpSpPr>
        <a:xfrm>
          <a:off x="0" y="0"/>
          <a:ext cx="0" cy="0"/>
          <a:chOff x="0" y="0"/>
          <a:chExt cx="0" cy="0"/>
        </a:xfrm>
      </p:grpSpPr>
      <p:sp>
        <p:nvSpPr>
          <p:cNvPr id="222" name="Google Shape;222;p4:notes">
            <a:extLst>
              <a:ext uri="{FF2B5EF4-FFF2-40B4-BE49-F238E27FC236}">
                <a16:creationId xmlns:a16="http://schemas.microsoft.com/office/drawing/2014/main" id="{F1154457-B372-B46C-16C8-F7A0FDEAA090}"/>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23" name="Google Shape;223;p4:notes">
            <a:extLst>
              <a:ext uri="{FF2B5EF4-FFF2-40B4-BE49-F238E27FC236}">
                <a16:creationId xmlns:a16="http://schemas.microsoft.com/office/drawing/2014/main" id="{54597F56-D679-E636-28A1-B82D895A52E7}"/>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15785249"/>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a:extLst>
            <a:ext uri="{FF2B5EF4-FFF2-40B4-BE49-F238E27FC236}">
              <a16:creationId xmlns:a16="http://schemas.microsoft.com/office/drawing/2014/main" id="{3DC28F60-BC78-143A-3F44-1F54A8062626}"/>
            </a:ext>
          </a:extLst>
        </p:cNvPr>
        <p:cNvGrpSpPr/>
        <p:nvPr/>
      </p:nvGrpSpPr>
      <p:grpSpPr>
        <a:xfrm>
          <a:off x="0" y="0"/>
          <a:ext cx="0" cy="0"/>
          <a:chOff x="0" y="0"/>
          <a:chExt cx="0" cy="0"/>
        </a:xfrm>
      </p:grpSpPr>
      <p:sp>
        <p:nvSpPr>
          <p:cNvPr id="222" name="Google Shape;222;p4:notes">
            <a:extLst>
              <a:ext uri="{FF2B5EF4-FFF2-40B4-BE49-F238E27FC236}">
                <a16:creationId xmlns:a16="http://schemas.microsoft.com/office/drawing/2014/main" id="{F1154457-B372-B46C-16C8-F7A0FDEAA090}"/>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23" name="Google Shape;223;p4:notes">
            <a:extLst>
              <a:ext uri="{FF2B5EF4-FFF2-40B4-BE49-F238E27FC236}">
                <a16:creationId xmlns:a16="http://schemas.microsoft.com/office/drawing/2014/main" id="{54597F56-D679-E636-28A1-B82D895A52E7}"/>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43906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a:extLst>
            <a:ext uri="{FF2B5EF4-FFF2-40B4-BE49-F238E27FC236}">
              <a16:creationId xmlns:a16="http://schemas.microsoft.com/office/drawing/2014/main" id="{22439371-95F6-CEC2-34E4-09113CA2CE17}"/>
            </a:ext>
          </a:extLst>
        </p:cNvPr>
        <p:cNvGrpSpPr/>
        <p:nvPr/>
      </p:nvGrpSpPr>
      <p:grpSpPr>
        <a:xfrm>
          <a:off x="0" y="0"/>
          <a:ext cx="0" cy="0"/>
          <a:chOff x="0" y="0"/>
          <a:chExt cx="0" cy="0"/>
        </a:xfrm>
      </p:grpSpPr>
      <p:sp>
        <p:nvSpPr>
          <p:cNvPr id="222" name="Google Shape;222;p4:notes">
            <a:extLst>
              <a:ext uri="{FF2B5EF4-FFF2-40B4-BE49-F238E27FC236}">
                <a16:creationId xmlns:a16="http://schemas.microsoft.com/office/drawing/2014/main" id="{D6A89956-65BA-4B70-BD12-F8663F30C968}"/>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23" name="Google Shape;223;p4:notes">
            <a:extLst>
              <a:ext uri="{FF2B5EF4-FFF2-40B4-BE49-F238E27FC236}">
                <a16:creationId xmlns:a16="http://schemas.microsoft.com/office/drawing/2014/main" id="{13077F74-5D3B-46A8-8960-D258DB29B765}"/>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56299398"/>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a:extLst>
            <a:ext uri="{FF2B5EF4-FFF2-40B4-BE49-F238E27FC236}">
              <a16:creationId xmlns:a16="http://schemas.microsoft.com/office/drawing/2014/main" id="{3DC28F60-BC78-143A-3F44-1F54A8062626}"/>
            </a:ext>
          </a:extLst>
        </p:cNvPr>
        <p:cNvGrpSpPr/>
        <p:nvPr/>
      </p:nvGrpSpPr>
      <p:grpSpPr>
        <a:xfrm>
          <a:off x="0" y="0"/>
          <a:ext cx="0" cy="0"/>
          <a:chOff x="0" y="0"/>
          <a:chExt cx="0" cy="0"/>
        </a:xfrm>
      </p:grpSpPr>
      <p:sp>
        <p:nvSpPr>
          <p:cNvPr id="222" name="Google Shape;222;p4:notes">
            <a:extLst>
              <a:ext uri="{FF2B5EF4-FFF2-40B4-BE49-F238E27FC236}">
                <a16:creationId xmlns:a16="http://schemas.microsoft.com/office/drawing/2014/main" id="{F1154457-B372-B46C-16C8-F7A0FDEAA090}"/>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23" name="Google Shape;223;p4:notes">
            <a:extLst>
              <a:ext uri="{FF2B5EF4-FFF2-40B4-BE49-F238E27FC236}">
                <a16:creationId xmlns:a16="http://schemas.microsoft.com/office/drawing/2014/main" id="{54597F56-D679-E636-28A1-B82D895A52E7}"/>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40923995"/>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a:extLst>
            <a:ext uri="{FF2B5EF4-FFF2-40B4-BE49-F238E27FC236}">
              <a16:creationId xmlns:a16="http://schemas.microsoft.com/office/drawing/2014/main" id="{3DC28F60-BC78-143A-3F44-1F54A8062626}"/>
            </a:ext>
          </a:extLst>
        </p:cNvPr>
        <p:cNvGrpSpPr/>
        <p:nvPr/>
      </p:nvGrpSpPr>
      <p:grpSpPr>
        <a:xfrm>
          <a:off x="0" y="0"/>
          <a:ext cx="0" cy="0"/>
          <a:chOff x="0" y="0"/>
          <a:chExt cx="0" cy="0"/>
        </a:xfrm>
      </p:grpSpPr>
      <p:sp>
        <p:nvSpPr>
          <p:cNvPr id="222" name="Google Shape;222;p4:notes">
            <a:extLst>
              <a:ext uri="{FF2B5EF4-FFF2-40B4-BE49-F238E27FC236}">
                <a16:creationId xmlns:a16="http://schemas.microsoft.com/office/drawing/2014/main" id="{F1154457-B372-B46C-16C8-F7A0FDEAA090}"/>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23" name="Google Shape;223;p4:notes">
            <a:extLst>
              <a:ext uri="{FF2B5EF4-FFF2-40B4-BE49-F238E27FC236}">
                <a16:creationId xmlns:a16="http://schemas.microsoft.com/office/drawing/2014/main" id="{54597F56-D679-E636-28A1-B82D895A52E7}"/>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88578038"/>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a:extLst>
            <a:ext uri="{FF2B5EF4-FFF2-40B4-BE49-F238E27FC236}">
              <a16:creationId xmlns:a16="http://schemas.microsoft.com/office/drawing/2014/main" id="{3DC28F60-BC78-143A-3F44-1F54A8062626}"/>
            </a:ext>
          </a:extLst>
        </p:cNvPr>
        <p:cNvGrpSpPr/>
        <p:nvPr/>
      </p:nvGrpSpPr>
      <p:grpSpPr>
        <a:xfrm>
          <a:off x="0" y="0"/>
          <a:ext cx="0" cy="0"/>
          <a:chOff x="0" y="0"/>
          <a:chExt cx="0" cy="0"/>
        </a:xfrm>
      </p:grpSpPr>
      <p:sp>
        <p:nvSpPr>
          <p:cNvPr id="222" name="Google Shape;222;p4:notes">
            <a:extLst>
              <a:ext uri="{FF2B5EF4-FFF2-40B4-BE49-F238E27FC236}">
                <a16:creationId xmlns:a16="http://schemas.microsoft.com/office/drawing/2014/main" id="{F1154457-B372-B46C-16C8-F7A0FDEAA090}"/>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23" name="Google Shape;223;p4:notes">
            <a:extLst>
              <a:ext uri="{FF2B5EF4-FFF2-40B4-BE49-F238E27FC236}">
                <a16:creationId xmlns:a16="http://schemas.microsoft.com/office/drawing/2014/main" id="{54597F56-D679-E636-28A1-B82D895A52E7}"/>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45668428"/>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a:extLst>
            <a:ext uri="{FF2B5EF4-FFF2-40B4-BE49-F238E27FC236}">
              <a16:creationId xmlns:a16="http://schemas.microsoft.com/office/drawing/2014/main" id="{3DC28F60-BC78-143A-3F44-1F54A8062626}"/>
            </a:ext>
          </a:extLst>
        </p:cNvPr>
        <p:cNvGrpSpPr/>
        <p:nvPr/>
      </p:nvGrpSpPr>
      <p:grpSpPr>
        <a:xfrm>
          <a:off x="0" y="0"/>
          <a:ext cx="0" cy="0"/>
          <a:chOff x="0" y="0"/>
          <a:chExt cx="0" cy="0"/>
        </a:xfrm>
      </p:grpSpPr>
      <p:sp>
        <p:nvSpPr>
          <p:cNvPr id="222" name="Google Shape;222;p4:notes">
            <a:extLst>
              <a:ext uri="{FF2B5EF4-FFF2-40B4-BE49-F238E27FC236}">
                <a16:creationId xmlns:a16="http://schemas.microsoft.com/office/drawing/2014/main" id="{F1154457-B372-B46C-16C8-F7A0FDEAA090}"/>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23" name="Google Shape;223;p4:notes">
            <a:extLst>
              <a:ext uri="{FF2B5EF4-FFF2-40B4-BE49-F238E27FC236}">
                <a16:creationId xmlns:a16="http://schemas.microsoft.com/office/drawing/2014/main" id="{54597F56-D679-E636-28A1-B82D895A52E7}"/>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45197183"/>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a:extLst>
            <a:ext uri="{FF2B5EF4-FFF2-40B4-BE49-F238E27FC236}">
              <a16:creationId xmlns:a16="http://schemas.microsoft.com/office/drawing/2014/main" id="{3DC28F60-BC78-143A-3F44-1F54A8062626}"/>
            </a:ext>
          </a:extLst>
        </p:cNvPr>
        <p:cNvGrpSpPr/>
        <p:nvPr/>
      </p:nvGrpSpPr>
      <p:grpSpPr>
        <a:xfrm>
          <a:off x="0" y="0"/>
          <a:ext cx="0" cy="0"/>
          <a:chOff x="0" y="0"/>
          <a:chExt cx="0" cy="0"/>
        </a:xfrm>
      </p:grpSpPr>
      <p:sp>
        <p:nvSpPr>
          <p:cNvPr id="222" name="Google Shape;222;p4:notes">
            <a:extLst>
              <a:ext uri="{FF2B5EF4-FFF2-40B4-BE49-F238E27FC236}">
                <a16:creationId xmlns:a16="http://schemas.microsoft.com/office/drawing/2014/main" id="{F1154457-B372-B46C-16C8-F7A0FDEAA090}"/>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23" name="Google Shape;223;p4:notes">
            <a:extLst>
              <a:ext uri="{FF2B5EF4-FFF2-40B4-BE49-F238E27FC236}">
                <a16:creationId xmlns:a16="http://schemas.microsoft.com/office/drawing/2014/main" id="{54597F56-D679-E636-28A1-B82D895A52E7}"/>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35662323"/>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a:extLst>
            <a:ext uri="{FF2B5EF4-FFF2-40B4-BE49-F238E27FC236}">
              <a16:creationId xmlns:a16="http://schemas.microsoft.com/office/drawing/2014/main" id="{3DC28F60-BC78-143A-3F44-1F54A8062626}"/>
            </a:ext>
          </a:extLst>
        </p:cNvPr>
        <p:cNvGrpSpPr/>
        <p:nvPr/>
      </p:nvGrpSpPr>
      <p:grpSpPr>
        <a:xfrm>
          <a:off x="0" y="0"/>
          <a:ext cx="0" cy="0"/>
          <a:chOff x="0" y="0"/>
          <a:chExt cx="0" cy="0"/>
        </a:xfrm>
      </p:grpSpPr>
      <p:sp>
        <p:nvSpPr>
          <p:cNvPr id="222" name="Google Shape;222;p4:notes">
            <a:extLst>
              <a:ext uri="{FF2B5EF4-FFF2-40B4-BE49-F238E27FC236}">
                <a16:creationId xmlns:a16="http://schemas.microsoft.com/office/drawing/2014/main" id="{F1154457-B372-B46C-16C8-F7A0FDEAA090}"/>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23" name="Google Shape;223;p4:notes">
            <a:extLst>
              <a:ext uri="{FF2B5EF4-FFF2-40B4-BE49-F238E27FC236}">
                <a16:creationId xmlns:a16="http://schemas.microsoft.com/office/drawing/2014/main" id="{54597F56-D679-E636-28A1-B82D895A52E7}"/>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86287189"/>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a:extLst>
            <a:ext uri="{FF2B5EF4-FFF2-40B4-BE49-F238E27FC236}">
              <a16:creationId xmlns:a16="http://schemas.microsoft.com/office/drawing/2014/main" id="{3DC28F60-BC78-143A-3F44-1F54A8062626}"/>
            </a:ext>
          </a:extLst>
        </p:cNvPr>
        <p:cNvGrpSpPr/>
        <p:nvPr/>
      </p:nvGrpSpPr>
      <p:grpSpPr>
        <a:xfrm>
          <a:off x="0" y="0"/>
          <a:ext cx="0" cy="0"/>
          <a:chOff x="0" y="0"/>
          <a:chExt cx="0" cy="0"/>
        </a:xfrm>
      </p:grpSpPr>
      <p:sp>
        <p:nvSpPr>
          <p:cNvPr id="222" name="Google Shape;222;p4:notes">
            <a:extLst>
              <a:ext uri="{FF2B5EF4-FFF2-40B4-BE49-F238E27FC236}">
                <a16:creationId xmlns:a16="http://schemas.microsoft.com/office/drawing/2014/main" id="{F1154457-B372-B46C-16C8-F7A0FDEAA090}"/>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23" name="Google Shape;223;p4:notes">
            <a:extLst>
              <a:ext uri="{FF2B5EF4-FFF2-40B4-BE49-F238E27FC236}">
                <a16:creationId xmlns:a16="http://schemas.microsoft.com/office/drawing/2014/main" id="{54597F56-D679-E636-28A1-B82D895A52E7}"/>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87206666"/>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a:extLst>
            <a:ext uri="{FF2B5EF4-FFF2-40B4-BE49-F238E27FC236}">
              <a16:creationId xmlns:a16="http://schemas.microsoft.com/office/drawing/2014/main" id="{3DC28F60-BC78-143A-3F44-1F54A8062626}"/>
            </a:ext>
          </a:extLst>
        </p:cNvPr>
        <p:cNvGrpSpPr/>
        <p:nvPr/>
      </p:nvGrpSpPr>
      <p:grpSpPr>
        <a:xfrm>
          <a:off x="0" y="0"/>
          <a:ext cx="0" cy="0"/>
          <a:chOff x="0" y="0"/>
          <a:chExt cx="0" cy="0"/>
        </a:xfrm>
      </p:grpSpPr>
      <p:sp>
        <p:nvSpPr>
          <p:cNvPr id="222" name="Google Shape;222;p4:notes">
            <a:extLst>
              <a:ext uri="{FF2B5EF4-FFF2-40B4-BE49-F238E27FC236}">
                <a16:creationId xmlns:a16="http://schemas.microsoft.com/office/drawing/2014/main" id="{F1154457-B372-B46C-16C8-F7A0FDEAA090}"/>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23" name="Google Shape;223;p4:notes">
            <a:extLst>
              <a:ext uri="{FF2B5EF4-FFF2-40B4-BE49-F238E27FC236}">
                <a16:creationId xmlns:a16="http://schemas.microsoft.com/office/drawing/2014/main" id="{54597F56-D679-E636-28A1-B82D895A52E7}"/>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57098491"/>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a:extLst>
            <a:ext uri="{FF2B5EF4-FFF2-40B4-BE49-F238E27FC236}">
              <a16:creationId xmlns:a16="http://schemas.microsoft.com/office/drawing/2014/main" id="{3DC28F60-BC78-143A-3F44-1F54A8062626}"/>
            </a:ext>
          </a:extLst>
        </p:cNvPr>
        <p:cNvGrpSpPr/>
        <p:nvPr/>
      </p:nvGrpSpPr>
      <p:grpSpPr>
        <a:xfrm>
          <a:off x="0" y="0"/>
          <a:ext cx="0" cy="0"/>
          <a:chOff x="0" y="0"/>
          <a:chExt cx="0" cy="0"/>
        </a:xfrm>
      </p:grpSpPr>
      <p:sp>
        <p:nvSpPr>
          <p:cNvPr id="222" name="Google Shape;222;p4:notes">
            <a:extLst>
              <a:ext uri="{FF2B5EF4-FFF2-40B4-BE49-F238E27FC236}">
                <a16:creationId xmlns:a16="http://schemas.microsoft.com/office/drawing/2014/main" id="{F1154457-B372-B46C-16C8-F7A0FDEAA090}"/>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23" name="Google Shape;223;p4:notes">
            <a:extLst>
              <a:ext uri="{FF2B5EF4-FFF2-40B4-BE49-F238E27FC236}">
                <a16:creationId xmlns:a16="http://schemas.microsoft.com/office/drawing/2014/main" id="{54597F56-D679-E636-28A1-B82D895A52E7}"/>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19981122"/>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a:extLst>
            <a:ext uri="{FF2B5EF4-FFF2-40B4-BE49-F238E27FC236}">
              <a16:creationId xmlns:a16="http://schemas.microsoft.com/office/drawing/2014/main" id="{3DC28F60-BC78-143A-3F44-1F54A8062626}"/>
            </a:ext>
          </a:extLst>
        </p:cNvPr>
        <p:cNvGrpSpPr/>
        <p:nvPr/>
      </p:nvGrpSpPr>
      <p:grpSpPr>
        <a:xfrm>
          <a:off x="0" y="0"/>
          <a:ext cx="0" cy="0"/>
          <a:chOff x="0" y="0"/>
          <a:chExt cx="0" cy="0"/>
        </a:xfrm>
      </p:grpSpPr>
      <p:sp>
        <p:nvSpPr>
          <p:cNvPr id="222" name="Google Shape;222;p4:notes">
            <a:extLst>
              <a:ext uri="{FF2B5EF4-FFF2-40B4-BE49-F238E27FC236}">
                <a16:creationId xmlns:a16="http://schemas.microsoft.com/office/drawing/2014/main" id="{F1154457-B372-B46C-16C8-F7A0FDEAA090}"/>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23" name="Google Shape;223;p4:notes">
            <a:extLst>
              <a:ext uri="{FF2B5EF4-FFF2-40B4-BE49-F238E27FC236}">
                <a16:creationId xmlns:a16="http://schemas.microsoft.com/office/drawing/2014/main" id="{54597F56-D679-E636-28A1-B82D895A52E7}"/>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819543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a:extLst>
            <a:ext uri="{FF2B5EF4-FFF2-40B4-BE49-F238E27FC236}">
              <a16:creationId xmlns:a16="http://schemas.microsoft.com/office/drawing/2014/main" id="{22439371-95F6-CEC2-34E4-09113CA2CE17}"/>
            </a:ext>
          </a:extLst>
        </p:cNvPr>
        <p:cNvGrpSpPr/>
        <p:nvPr/>
      </p:nvGrpSpPr>
      <p:grpSpPr>
        <a:xfrm>
          <a:off x="0" y="0"/>
          <a:ext cx="0" cy="0"/>
          <a:chOff x="0" y="0"/>
          <a:chExt cx="0" cy="0"/>
        </a:xfrm>
      </p:grpSpPr>
      <p:sp>
        <p:nvSpPr>
          <p:cNvPr id="222" name="Google Shape;222;p4:notes">
            <a:extLst>
              <a:ext uri="{FF2B5EF4-FFF2-40B4-BE49-F238E27FC236}">
                <a16:creationId xmlns:a16="http://schemas.microsoft.com/office/drawing/2014/main" id="{D6A89956-65BA-4B70-BD12-F8663F30C968}"/>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23" name="Google Shape;223;p4:notes">
            <a:extLst>
              <a:ext uri="{FF2B5EF4-FFF2-40B4-BE49-F238E27FC236}">
                <a16:creationId xmlns:a16="http://schemas.microsoft.com/office/drawing/2014/main" id="{13077F74-5D3B-46A8-8960-D258DB29B765}"/>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50437054"/>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a:extLst>
            <a:ext uri="{FF2B5EF4-FFF2-40B4-BE49-F238E27FC236}">
              <a16:creationId xmlns:a16="http://schemas.microsoft.com/office/drawing/2014/main" id="{298B4740-CD3F-9B23-A352-0858619E8CC8}"/>
            </a:ext>
          </a:extLst>
        </p:cNvPr>
        <p:cNvGrpSpPr/>
        <p:nvPr/>
      </p:nvGrpSpPr>
      <p:grpSpPr>
        <a:xfrm>
          <a:off x="0" y="0"/>
          <a:ext cx="0" cy="0"/>
          <a:chOff x="0" y="0"/>
          <a:chExt cx="0" cy="0"/>
        </a:xfrm>
      </p:grpSpPr>
      <p:sp>
        <p:nvSpPr>
          <p:cNvPr id="222" name="Google Shape;222;p4:notes">
            <a:extLst>
              <a:ext uri="{FF2B5EF4-FFF2-40B4-BE49-F238E27FC236}">
                <a16:creationId xmlns:a16="http://schemas.microsoft.com/office/drawing/2014/main" id="{85EE4C98-CEAF-1E16-1E0A-72ED54A80697}"/>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23" name="Google Shape;223;p4:notes">
            <a:extLst>
              <a:ext uri="{FF2B5EF4-FFF2-40B4-BE49-F238E27FC236}">
                <a16:creationId xmlns:a16="http://schemas.microsoft.com/office/drawing/2014/main" id="{AAA12F5F-089A-C364-F957-A40CBE071842}"/>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42332234"/>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a:extLst>
            <a:ext uri="{FF2B5EF4-FFF2-40B4-BE49-F238E27FC236}">
              <a16:creationId xmlns:a16="http://schemas.microsoft.com/office/drawing/2014/main" id="{F25A4BCB-D9EF-433C-A8F7-E9DE7E229B45}"/>
            </a:ext>
          </a:extLst>
        </p:cNvPr>
        <p:cNvGrpSpPr/>
        <p:nvPr/>
      </p:nvGrpSpPr>
      <p:grpSpPr>
        <a:xfrm>
          <a:off x="0" y="0"/>
          <a:ext cx="0" cy="0"/>
          <a:chOff x="0" y="0"/>
          <a:chExt cx="0" cy="0"/>
        </a:xfrm>
      </p:grpSpPr>
      <p:sp>
        <p:nvSpPr>
          <p:cNvPr id="222" name="Google Shape;222;p4:notes">
            <a:extLst>
              <a:ext uri="{FF2B5EF4-FFF2-40B4-BE49-F238E27FC236}">
                <a16:creationId xmlns:a16="http://schemas.microsoft.com/office/drawing/2014/main" id="{AEDC1796-622B-10E4-5CA8-8204E466514E}"/>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23" name="Google Shape;223;p4:notes">
            <a:extLst>
              <a:ext uri="{FF2B5EF4-FFF2-40B4-BE49-F238E27FC236}">
                <a16:creationId xmlns:a16="http://schemas.microsoft.com/office/drawing/2014/main" id="{BD9B2E83-CB47-6397-79BC-81175C5879ED}"/>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25645919"/>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a:extLst>
            <a:ext uri="{FF2B5EF4-FFF2-40B4-BE49-F238E27FC236}">
              <a16:creationId xmlns:a16="http://schemas.microsoft.com/office/drawing/2014/main" id="{41664DE3-714F-EE77-9ED2-6D2591B2CAD8}"/>
            </a:ext>
          </a:extLst>
        </p:cNvPr>
        <p:cNvGrpSpPr/>
        <p:nvPr/>
      </p:nvGrpSpPr>
      <p:grpSpPr>
        <a:xfrm>
          <a:off x="0" y="0"/>
          <a:ext cx="0" cy="0"/>
          <a:chOff x="0" y="0"/>
          <a:chExt cx="0" cy="0"/>
        </a:xfrm>
      </p:grpSpPr>
      <p:sp>
        <p:nvSpPr>
          <p:cNvPr id="222" name="Google Shape;222;p4:notes">
            <a:extLst>
              <a:ext uri="{FF2B5EF4-FFF2-40B4-BE49-F238E27FC236}">
                <a16:creationId xmlns:a16="http://schemas.microsoft.com/office/drawing/2014/main" id="{7EB582C2-B085-DD43-ABEA-F2CDC90DFB7D}"/>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23" name="Google Shape;223;p4:notes">
            <a:extLst>
              <a:ext uri="{FF2B5EF4-FFF2-40B4-BE49-F238E27FC236}">
                <a16:creationId xmlns:a16="http://schemas.microsoft.com/office/drawing/2014/main" id="{DC2601EF-CF97-BDDA-CE1A-68DCFAC8212A}"/>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83145266"/>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a:extLst>
            <a:ext uri="{FF2B5EF4-FFF2-40B4-BE49-F238E27FC236}">
              <a16:creationId xmlns:a16="http://schemas.microsoft.com/office/drawing/2014/main" id="{D2F97ED9-E576-BA85-6B5C-7E72A0A66A37}"/>
            </a:ext>
          </a:extLst>
        </p:cNvPr>
        <p:cNvGrpSpPr/>
        <p:nvPr/>
      </p:nvGrpSpPr>
      <p:grpSpPr>
        <a:xfrm>
          <a:off x="0" y="0"/>
          <a:ext cx="0" cy="0"/>
          <a:chOff x="0" y="0"/>
          <a:chExt cx="0" cy="0"/>
        </a:xfrm>
      </p:grpSpPr>
      <p:sp>
        <p:nvSpPr>
          <p:cNvPr id="222" name="Google Shape;222;p4:notes">
            <a:extLst>
              <a:ext uri="{FF2B5EF4-FFF2-40B4-BE49-F238E27FC236}">
                <a16:creationId xmlns:a16="http://schemas.microsoft.com/office/drawing/2014/main" id="{F2FAB64C-19E9-CC16-AE44-2F6C82ABE5BC}"/>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23" name="Google Shape;223;p4:notes">
            <a:extLst>
              <a:ext uri="{FF2B5EF4-FFF2-40B4-BE49-F238E27FC236}">
                <a16:creationId xmlns:a16="http://schemas.microsoft.com/office/drawing/2014/main" id="{980C65F9-F06D-F7C6-D13D-311D9498816A}"/>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21807481"/>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a:extLst>
            <a:ext uri="{FF2B5EF4-FFF2-40B4-BE49-F238E27FC236}">
              <a16:creationId xmlns:a16="http://schemas.microsoft.com/office/drawing/2014/main" id="{3DC28F60-BC78-143A-3F44-1F54A8062626}"/>
            </a:ext>
          </a:extLst>
        </p:cNvPr>
        <p:cNvGrpSpPr/>
        <p:nvPr/>
      </p:nvGrpSpPr>
      <p:grpSpPr>
        <a:xfrm>
          <a:off x="0" y="0"/>
          <a:ext cx="0" cy="0"/>
          <a:chOff x="0" y="0"/>
          <a:chExt cx="0" cy="0"/>
        </a:xfrm>
      </p:grpSpPr>
      <p:sp>
        <p:nvSpPr>
          <p:cNvPr id="222" name="Google Shape;222;p4:notes">
            <a:extLst>
              <a:ext uri="{FF2B5EF4-FFF2-40B4-BE49-F238E27FC236}">
                <a16:creationId xmlns:a16="http://schemas.microsoft.com/office/drawing/2014/main" id="{F1154457-B372-B46C-16C8-F7A0FDEAA090}"/>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23" name="Google Shape;223;p4:notes">
            <a:extLst>
              <a:ext uri="{FF2B5EF4-FFF2-40B4-BE49-F238E27FC236}">
                <a16:creationId xmlns:a16="http://schemas.microsoft.com/office/drawing/2014/main" id="{54597F56-D679-E636-28A1-B82D895A52E7}"/>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3239876"/>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a:extLst>
            <a:ext uri="{FF2B5EF4-FFF2-40B4-BE49-F238E27FC236}">
              <a16:creationId xmlns:a16="http://schemas.microsoft.com/office/drawing/2014/main" id="{3DC28F60-BC78-143A-3F44-1F54A8062626}"/>
            </a:ext>
          </a:extLst>
        </p:cNvPr>
        <p:cNvGrpSpPr/>
        <p:nvPr/>
      </p:nvGrpSpPr>
      <p:grpSpPr>
        <a:xfrm>
          <a:off x="0" y="0"/>
          <a:ext cx="0" cy="0"/>
          <a:chOff x="0" y="0"/>
          <a:chExt cx="0" cy="0"/>
        </a:xfrm>
      </p:grpSpPr>
      <p:sp>
        <p:nvSpPr>
          <p:cNvPr id="222" name="Google Shape;222;p4:notes">
            <a:extLst>
              <a:ext uri="{FF2B5EF4-FFF2-40B4-BE49-F238E27FC236}">
                <a16:creationId xmlns:a16="http://schemas.microsoft.com/office/drawing/2014/main" id="{F1154457-B372-B46C-16C8-F7A0FDEAA090}"/>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23" name="Google Shape;223;p4:notes">
            <a:extLst>
              <a:ext uri="{FF2B5EF4-FFF2-40B4-BE49-F238E27FC236}">
                <a16:creationId xmlns:a16="http://schemas.microsoft.com/office/drawing/2014/main" id="{54597F56-D679-E636-28A1-B82D895A52E7}"/>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29823994"/>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a:extLst>
            <a:ext uri="{FF2B5EF4-FFF2-40B4-BE49-F238E27FC236}">
              <a16:creationId xmlns:a16="http://schemas.microsoft.com/office/drawing/2014/main" id="{3DC28F60-BC78-143A-3F44-1F54A8062626}"/>
            </a:ext>
          </a:extLst>
        </p:cNvPr>
        <p:cNvGrpSpPr/>
        <p:nvPr/>
      </p:nvGrpSpPr>
      <p:grpSpPr>
        <a:xfrm>
          <a:off x="0" y="0"/>
          <a:ext cx="0" cy="0"/>
          <a:chOff x="0" y="0"/>
          <a:chExt cx="0" cy="0"/>
        </a:xfrm>
      </p:grpSpPr>
      <p:sp>
        <p:nvSpPr>
          <p:cNvPr id="222" name="Google Shape;222;p4:notes">
            <a:extLst>
              <a:ext uri="{FF2B5EF4-FFF2-40B4-BE49-F238E27FC236}">
                <a16:creationId xmlns:a16="http://schemas.microsoft.com/office/drawing/2014/main" id="{F1154457-B372-B46C-16C8-F7A0FDEAA090}"/>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23" name="Google Shape;223;p4:notes">
            <a:extLst>
              <a:ext uri="{FF2B5EF4-FFF2-40B4-BE49-F238E27FC236}">
                <a16:creationId xmlns:a16="http://schemas.microsoft.com/office/drawing/2014/main" id="{54597F56-D679-E636-28A1-B82D895A52E7}"/>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15178021"/>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a:extLst>
            <a:ext uri="{FF2B5EF4-FFF2-40B4-BE49-F238E27FC236}">
              <a16:creationId xmlns:a16="http://schemas.microsoft.com/office/drawing/2014/main" id="{3DC28F60-BC78-143A-3F44-1F54A8062626}"/>
            </a:ext>
          </a:extLst>
        </p:cNvPr>
        <p:cNvGrpSpPr/>
        <p:nvPr/>
      </p:nvGrpSpPr>
      <p:grpSpPr>
        <a:xfrm>
          <a:off x="0" y="0"/>
          <a:ext cx="0" cy="0"/>
          <a:chOff x="0" y="0"/>
          <a:chExt cx="0" cy="0"/>
        </a:xfrm>
      </p:grpSpPr>
      <p:sp>
        <p:nvSpPr>
          <p:cNvPr id="222" name="Google Shape;222;p4:notes">
            <a:extLst>
              <a:ext uri="{FF2B5EF4-FFF2-40B4-BE49-F238E27FC236}">
                <a16:creationId xmlns:a16="http://schemas.microsoft.com/office/drawing/2014/main" id="{F1154457-B372-B46C-16C8-F7A0FDEAA090}"/>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23" name="Google Shape;223;p4:notes">
            <a:extLst>
              <a:ext uri="{FF2B5EF4-FFF2-40B4-BE49-F238E27FC236}">
                <a16:creationId xmlns:a16="http://schemas.microsoft.com/office/drawing/2014/main" id="{54597F56-D679-E636-28A1-B82D895A52E7}"/>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22462023"/>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a:extLst>
            <a:ext uri="{FF2B5EF4-FFF2-40B4-BE49-F238E27FC236}">
              <a16:creationId xmlns:a16="http://schemas.microsoft.com/office/drawing/2014/main" id="{3DC28F60-BC78-143A-3F44-1F54A8062626}"/>
            </a:ext>
          </a:extLst>
        </p:cNvPr>
        <p:cNvGrpSpPr/>
        <p:nvPr/>
      </p:nvGrpSpPr>
      <p:grpSpPr>
        <a:xfrm>
          <a:off x="0" y="0"/>
          <a:ext cx="0" cy="0"/>
          <a:chOff x="0" y="0"/>
          <a:chExt cx="0" cy="0"/>
        </a:xfrm>
      </p:grpSpPr>
      <p:sp>
        <p:nvSpPr>
          <p:cNvPr id="222" name="Google Shape;222;p4:notes">
            <a:extLst>
              <a:ext uri="{FF2B5EF4-FFF2-40B4-BE49-F238E27FC236}">
                <a16:creationId xmlns:a16="http://schemas.microsoft.com/office/drawing/2014/main" id="{F1154457-B372-B46C-16C8-F7A0FDEAA090}"/>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23" name="Google Shape;223;p4:notes">
            <a:extLst>
              <a:ext uri="{FF2B5EF4-FFF2-40B4-BE49-F238E27FC236}">
                <a16:creationId xmlns:a16="http://schemas.microsoft.com/office/drawing/2014/main" id="{54597F56-D679-E636-28A1-B82D895A52E7}"/>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6733476"/>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a:extLst>
            <a:ext uri="{FF2B5EF4-FFF2-40B4-BE49-F238E27FC236}">
              <a16:creationId xmlns:a16="http://schemas.microsoft.com/office/drawing/2014/main" id="{3DC28F60-BC78-143A-3F44-1F54A8062626}"/>
            </a:ext>
          </a:extLst>
        </p:cNvPr>
        <p:cNvGrpSpPr/>
        <p:nvPr/>
      </p:nvGrpSpPr>
      <p:grpSpPr>
        <a:xfrm>
          <a:off x="0" y="0"/>
          <a:ext cx="0" cy="0"/>
          <a:chOff x="0" y="0"/>
          <a:chExt cx="0" cy="0"/>
        </a:xfrm>
      </p:grpSpPr>
      <p:sp>
        <p:nvSpPr>
          <p:cNvPr id="222" name="Google Shape;222;p4:notes">
            <a:extLst>
              <a:ext uri="{FF2B5EF4-FFF2-40B4-BE49-F238E27FC236}">
                <a16:creationId xmlns:a16="http://schemas.microsoft.com/office/drawing/2014/main" id="{F1154457-B372-B46C-16C8-F7A0FDEAA090}"/>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23" name="Google Shape;223;p4:notes">
            <a:extLst>
              <a:ext uri="{FF2B5EF4-FFF2-40B4-BE49-F238E27FC236}">
                <a16:creationId xmlns:a16="http://schemas.microsoft.com/office/drawing/2014/main" id="{54597F56-D679-E636-28A1-B82D895A52E7}"/>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075962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a:extLst>
            <a:ext uri="{FF2B5EF4-FFF2-40B4-BE49-F238E27FC236}">
              <a16:creationId xmlns:a16="http://schemas.microsoft.com/office/drawing/2014/main" id="{22439371-95F6-CEC2-34E4-09113CA2CE17}"/>
            </a:ext>
          </a:extLst>
        </p:cNvPr>
        <p:cNvGrpSpPr/>
        <p:nvPr/>
      </p:nvGrpSpPr>
      <p:grpSpPr>
        <a:xfrm>
          <a:off x="0" y="0"/>
          <a:ext cx="0" cy="0"/>
          <a:chOff x="0" y="0"/>
          <a:chExt cx="0" cy="0"/>
        </a:xfrm>
      </p:grpSpPr>
      <p:sp>
        <p:nvSpPr>
          <p:cNvPr id="222" name="Google Shape;222;p4:notes">
            <a:extLst>
              <a:ext uri="{FF2B5EF4-FFF2-40B4-BE49-F238E27FC236}">
                <a16:creationId xmlns:a16="http://schemas.microsoft.com/office/drawing/2014/main" id="{D6A89956-65BA-4B70-BD12-F8663F30C968}"/>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23" name="Google Shape;223;p4:notes">
            <a:extLst>
              <a:ext uri="{FF2B5EF4-FFF2-40B4-BE49-F238E27FC236}">
                <a16:creationId xmlns:a16="http://schemas.microsoft.com/office/drawing/2014/main" id="{13077F74-5D3B-46A8-8960-D258DB29B765}"/>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634145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a:extLst>
            <a:ext uri="{FF2B5EF4-FFF2-40B4-BE49-F238E27FC236}">
              <a16:creationId xmlns:a16="http://schemas.microsoft.com/office/drawing/2014/main" id="{22439371-95F6-CEC2-34E4-09113CA2CE17}"/>
            </a:ext>
          </a:extLst>
        </p:cNvPr>
        <p:cNvGrpSpPr/>
        <p:nvPr/>
      </p:nvGrpSpPr>
      <p:grpSpPr>
        <a:xfrm>
          <a:off x="0" y="0"/>
          <a:ext cx="0" cy="0"/>
          <a:chOff x="0" y="0"/>
          <a:chExt cx="0" cy="0"/>
        </a:xfrm>
      </p:grpSpPr>
      <p:sp>
        <p:nvSpPr>
          <p:cNvPr id="222" name="Google Shape;222;p4:notes">
            <a:extLst>
              <a:ext uri="{FF2B5EF4-FFF2-40B4-BE49-F238E27FC236}">
                <a16:creationId xmlns:a16="http://schemas.microsoft.com/office/drawing/2014/main" id="{D6A89956-65BA-4B70-BD12-F8663F30C968}"/>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23" name="Google Shape;223;p4:notes">
            <a:extLst>
              <a:ext uri="{FF2B5EF4-FFF2-40B4-BE49-F238E27FC236}">
                <a16:creationId xmlns:a16="http://schemas.microsoft.com/office/drawing/2014/main" id="{13077F74-5D3B-46A8-8960-D258DB29B765}"/>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699204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3" name="Google Shape;223;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741424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a:extLst>
            <a:ext uri="{FF2B5EF4-FFF2-40B4-BE49-F238E27FC236}">
              <a16:creationId xmlns:a16="http://schemas.microsoft.com/office/drawing/2014/main" id="{FB8213D4-9DD4-8046-6B95-E0AB00FF2A7D}"/>
            </a:ext>
          </a:extLst>
        </p:cNvPr>
        <p:cNvGrpSpPr/>
        <p:nvPr/>
      </p:nvGrpSpPr>
      <p:grpSpPr>
        <a:xfrm>
          <a:off x="0" y="0"/>
          <a:ext cx="0" cy="0"/>
          <a:chOff x="0" y="0"/>
          <a:chExt cx="0" cy="0"/>
        </a:xfrm>
      </p:grpSpPr>
      <p:sp>
        <p:nvSpPr>
          <p:cNvPr id="222" name="Google Shape;222;p4:notes">
            <a:extLst>
              <a:ext uri="{FF2B5EF4-FFF2-40B4-BE49-F238E27FC236}">
                <a16:creationId xmlns:a16="http://schemas.microsoft.com/office/drawing/2014/main" id="{9FE66425-82B6-BFF9-9A06-5526F68450C0}"/>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3" name="Google Shape;223;p4:notes">
            <a:extLst>
              <a:ext uri="{FF2B5EF4-FFF2-40B4-BE49-F238E27FC236}">
                <a16:creationId xmlns:a16="http://schemas.microsoft.com/office/drawing/2014/main" id="{C87D5A1F-68B9-E3B4-2EAE-52943D908ADD}"/>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672902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a:extLst>
            <a:ext uri="{FF2B5EF4-FFF2-40B4-BE49-F238E27FC236}">
              <a16:creationId xmlns:a16="http://schemas.microsoft.com/office/drawing/2014/main" id="{98D04F7B-5B08-2EC8-C30C-BD4F0E7BA7F7}"/>
            </a:ext>
          </a:extLst>
        </p:cNvPr>
        <p:cNvGrpSpPr/>
        <p:nvPr/>
      </p:nvGrpSpPr>
      <p:grpSpPr>
        <a:xfrm>
          <a:off x="0" y="0"/>
          <a:ext cx="0" cy="0"/>
          <a:chOff x="0" y="0"/>
          <a:chExt cx="0" cy="0"/>
        </a:xfrm>
      </p:grpSpPr>
      <p:sp>
        <p:nvSpPr>
          <p:cNvPr id="222" name="Google Shape;222;p4:notes">
            <a:extLst>
              <a:ext uri="{FF2B5EF4-FFF2-40B4-BE49-F238E27FC236}">
                <a16:creationId xmlns:a16="http://schemas.microsoft.com/office/drawing/2014/main" id="{AEAE2F48-9782-1FB3-2EC6-13FDF5EAE95A}"/>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3" name="Google Shape;223;p4:notes">
            <a:extLst>
              <a:ext uri="{FF2B5EF4-FFF2-40B4-BE49-F238E27FC236}">
                <a16:creationId xmlns:a16="http://schemas.microsoft.com/office/drawing/2014/main" id="{11AFF7B8-2DF5-2752-C9F8-1204130FF60F}"/>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060335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a:extLst>
            <a:ext uri="{FF2B5EF4-FFF2-40B4-BE49-F238E27FC236}">
              <a16:creationId xmlns:a16="http://schemas.microsoft.com/office/drawing/2014/main" id="{AAD5D35F-F104-503C-49B6-63BC8C7F1F55}"/>
            </a:ext>
          </a:extLst>
        </p:cNvPr>
        <p:cNvGrpSpPr/>
        <p:nvPr/>
      </p:nvGrpSpPr>
      <p:grpSpPr>
        <a:xfrm>
          <a:off x="0" y="0"/>
          <a:ext cx="0" cy="0"/>
          <a:chOff x="0" y="0"/>
          <a:chExt cx="0" cy="0"/>
        </a:xfrm>
      </p:grpSpPr>
      <p:sp>
        <p:nvSpPr>
          <p:cNvPr id="222" name="Google Shape;222;p4:notes">
            <a:extLst>
              <a:ext uri="{FF2B5EF4-FFF2-40B4-BE49-F238E27FC236}">
                <a16:creationId xmlns:a16="http://schemas.microsoft.com/office/drawing/2014/main" id="{3B404633-8C70-7895-F291-B91E98E8D8DA}"/>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3" name="Google Shape;223;p4:notes">
            <a:extLst>
              <a:ext uri="{FF2B5EF4-FFF2-40B4-BE49-F238E27FC236}">
                <a16:creationId xmlns:a16="http://schemas.microsoft.com/office/drawing/2014/main" id="{769B729D-9C83-5AD2-0FB7-5FC3C3EB7ECB}"/>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179031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a:extLst>
            <a:ext uri="{FF2B5EF4-FFF2-40B4-BE49-F238E27FC236}">
              <a16:creationId xmlns:a16="http://schemas.microsoft.com/office/drawing/2014/main" id="{22439371-95F6-CEC2-34E4-09113CA2CE17}"/>
            </a:ext>
          </a:extLst>
        </p:cNvPr>
        <p:cNvGrpSpPr/>
        <p:nvPr/>
      </p:nvGrpSpPr>
      <p:grpSpPr>
        <a:xfrm>
          <a:off x="0" y="0"/>
          <a:ext cx="0" cy="0"/>
          <a:chOff x="0" y="0"/>
          <a:chExt cx="0" cy="0"/>
        </a:xfrm>
      </p:grpSpPr>
      <p:sp>
        <p:nvSpPr>
          <p:cNvPr id="222" name="Google Shape;222;p4:notes">
            <a:extLst>
              <a:ext uri="{FF2B5EF4-FFF2-40B4-BE49-F238E27FC236}">
                <a16:creationId xmlns:a16="http://schemas.microsoft.com/office/drawing/2014/main" id="{D6A89956-65BA-4B70-BD12-F8663F30C968}"/>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23" name="Google Shape;223;p4:notes">
            <a:extLst>
              <a:ext uri="{FF2B5EF4-FFF2-40B4-BE49-F238E27FC236}">
                <a16:creationId xmlns:a16="http://schemas.microsoft.com/office/drawing/2014/main" id="{13077F74-5D3B-46A8-8960-D258DB29B765}"/>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91145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a:extLst>
            <a:ext uri="{FF2B5EF4-FFF2-40B4-BE49-F238E27FC236}">
              <a16:creationId xmlns:a16="http://schemas.microsoft.com/office/drawing/2014/main" id="{2AD44B8B-D811-55E7-61DC-BC3B1DC751A7}"/>
            </a:ext>
          </a:extLst>
        </p:cNvPr>
        <p:cNvGrpSpPr/>
        <p:nvPr/>
      </p:nvGrpSpPr>
      <p:grpSpPr>
        <a:xfrm>
          <a:off x="0" y="0"/>
          <a:ext cx="0" cy="0"/>
          <a:chOff x="0" y="0"/>
          <a:chExt cx="0" cy="0"/>
        </a:xfrm>
      </p:grpSpPr>
      <p:sp>
        <p:nvSpPr>
          <p:cNvPr id="222" name="Google Shape;222;p4:notes">
            <a:extLst>
              <a:ext uri="{FF2B5EF4-FFF2-40B4-BE49-F238E27FC236}">
                <a16:creationId xmlns:a16="http://schemas.microsoft.com/office/drawing/2014/main" id="{076C13AD-8CE9-C180-F82F-36EDDDC2E4CF}"/>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3" name="Google Shape;223;p4:notes">
            <a:extLst>
              <a:ext uri="{FF2B5EF4-FFF2-40B4-BE49-F238E27FC236}">
                <a16:creationId xmlns:a16="http://schemas.microsoft.com/office/drawing/2014/main" id="{FB0E4574-4B8F-0A2C-B5E2-361986F96454}"/>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7663211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a:extLst>
            <a:ext uri="{FF2B5EF4-FFF2-40B4-BE49-F238E27FC236}">
              <a16:creationId xmlns:a16="http://schemas.microsoft.com/office/drawing/2014/main" id="{3D45EC8A-6EC2-E307-9ADB-288F7BE777B9}"/>
            </a:ext>
          </a:extLst>
        </p:cNvPr>
        <p:cNvGrpSpPr/>
        <p:nvPr/>
      </p:nvGrpSpPr>
      <p:grpSpPr>
        <a:xfrm>
          <a:off x="0" y="0"/>
          <a:ext cx="0" cy="0"/>
          <a:chOff x="0" y="0"/>
          <a:chExt cx="0" cy="0"/>
        </a:xfrm>
      </p:grpSpPr>
      <p:sp>
        <p:nvSpPr>
          <p:cNvPr id="222" name="Google Shape;222;p4:notes">
            <a:extLst>
              <a:ext uri="{FF2B5EF4-FFF2-40B4-BE49-F238E27FC236}">
                <a16:creationId xmlns:a16="http://schemas.microsoft.com/office/drawing/2014/main" id="{3EDF1B50-29EA-BDE2-5F99-C0C27616F609}"/>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3" name="Google Shape;223;p4:notes">
            <a:extLst>
              <a:ext uri="{FF2B5EF4-FFF2-40B4-BE49-F238E27FC236}">
                <a16:creationId xmlns:a16="http://schemas.microsoft.com/office/drawing/2014/main" id="{51DCD072-210A-B438-BAFA-D022A0F752E8}"/>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7643992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a:extLst>
            <a:ext uri="{FF2B5EF4-FFF2-40B4-BE49-F238E27FC236}">
              <a16:creationId xmlns:a16="http://schemas.microsoft.com/office/drawing/2014/main" id="{F1AA7DCE-C050-1CBB-6A0F-FF4355286ABE}"/>
            </a:ext>
          </a:extLst>
        </p:cNvPr>
        <p:cNvGrpSpPr/>
        <p:nvPr/>
      </p:nvGrpSpPr>
      <p:grpSpPr>
        <a:xfrm>
          <a:off x="0" y="0"/>
          <a:ext cx="0" cy="0"/>
          <a:chOff x="0" y="0"/>
          <a:chExt cx="0" cy="0"/>
        </a:xfrm>
      </p:grpSpPr>
      <p:sp>
        <p:nvSpPr>
          <p:cNvPr id="222" name="Google Shape;222;p4:notes">
            <a:extLst>
              <a:ext uri="{FF2B5EF4-FFF2-40B4-BE49-F238E27FC236}">
                <a16:creationId xmlns:a16="http://schemas.microsoft.com/office/drawing/2014/main" id="{07BE6855-404E-1FE9-DDD8-0C563FB18B9E}"/>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3" name="Google Shape;223;p4:notes">
            <a:extLst>
              <a:ext uri="{FF2B5EF4-FFF2-40B4-BE49-F238E27FC236}">
                <a16:creationId xmlns:a16="http://schemas.microsoft.com/office/drawing/2014/main" id="{463D27F3-4F7C-59D3-F4A2-64BBAED94D8A}"/>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0041794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a:extLst>
            <a:ext uri="{FF2B5EF4-FFF2-40B4-BE49-F238E27FC236}">
              <a16:creationId xmlns:a16="http://schemas.microsoft.com/office/drawing/2014/main" id="{702CBD46-9B3F-D4B8-7574-6B1A3A3AC6E4}"/>
            </a:ext>
          </a:extLst>
        </p:cNvPr>
        <p:cNvGrpSpPr/>
        <p:nvPr/>
      </p:nvGrpSpPr>
      <p:grpSpPr>
        <a:xfrm>
          <a:off x="0" y="0"/>
          <a:ext cx="0" cy="0"/>
          <a:chOff x="0" y="0"/>
          <a:chExt cx="0" cy="0"/>
        </a:xfrm>
      </p:grpSpPr>
      <p:sp>
        <p:nvSpPr>
          <p:cNvPr id="222" name="Google Shape;222;p4:notes">
            <a:extLst>
              <a:ext uri="{FF2B5EF4-FFF2-40B4-BE49-F238E27FC236}">
                <a16:creationId xmlns:a16="http://schemas.microsoft.com/office/drawing/2014/main" id="{F53FD106-28F9-98D6-55C9-53874CC20BD8}"/>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3" name="Google Shape;223;p4:notes">
            <a:extLst>
              <a:ext uri="{FF2B5EF4-FFF2-40B4-BE49-F238E27FC236}">
                <a16:creationId xmlns:a16="http://schemas.microsoft.com/office/drawing/2014/main" id="{FC1F35A9-F264-717F-1344-BBDC9B9CD9BF}"/>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2748949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a:extLst>
            <a:ext uri="{FF2B5EF4-FFF2-40B4-BE49-F238E27FC236}">
              <a16:creationId xmlns:a16="http://schemas.microsoft.com/office/drawing/2014/main" id="{A2D10E5C-3D9F-B824-EBDB-B11A51EEE620}"/>
            </a:ext>
          </a:extLst>
        </p:cNvPr>
        <p:cNvGrpSpPr/>
        <p:nvPr/>
      </p:nvGrpSpPr>
      <p:grpSpPr>
        <a:xfrm>
          <a:off x="0" y="0"/>
          <a:ext cx="0" cy="0"/>
          <a:chOff x="0" y="0"/>
          <a:chExt cx="0" cy="0"/>
        </a:xfrm>
      </p:grpSpPr>
      <p:sp>
        <p:nvSpPr>
          <p:cNvPr id="222" name="Google Shape;222;p4:notes">
            <a:extLst>
              <a:ext uri="{FF2B5EF4-FFF2-40B4-BE49-F238E27FC236}">
                <a16:creationId xmlns:a16="http://schemas.microsoft.com/office/drawing/2014/main" id="{9008EA33-0A32-ACA9-D9F2-747592CF3933}"/>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3" name="Google Shape;223;p4:notes">
            <a:extLst>
              <a:ext uri="{FF2B5EF4-FFF2-40B4-BE49-F238E27FC236}">
                <a16:creationId xmlns:a16="http://schemas.microsoft.com/office/drawing/2014/main" id="{B5A76C0E-F0AC-9473-9542-08CFE8F31B2B}"/>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5921836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a:extLst>
            <a:ext uri="{FF2B5EF4-FFF2-40B4-BE49-F238E27FC236}">
              <a16:creationId xmlns:a16="http://schemas.microsoft.com/office/drawing/2014/main" id="{3E0DBF96-7E1D-1F9F-26F7-958AC5B0CF7F}"/>
            </a:ext>
          </a:extLst>
        </p:cNvPr>
        <p:cNvGrpSpPr/>
        <p:nvPr/>
      </p:nvGrpSpPr>
      <p:grpSpPr>
        <a:xfrm>
          <a:off x="0" y="0"/>
          <a:ext cx="0" cy="0"/>
          <a:chOff x="0" y="0"/>
          <a:chExt cx="0" cy="0"/>
        </a:xfrm>
      </p:grpSpPr>
      <p:sp>
        <p:nvSpPr>
          <p:cNvPr id="222" name="Google Shape;222;p4:notes">
            <a:extLst>
              <a:ext uri="{FF2B5EF4-FFF2-40B4-BE49-F238E27FC236}">
                <a16:creationId xmlns:a16="http://schemas.microsoft.com/office/drawing/2014/main" id="{318C82AE-0A1E-6E95-9335-09AFE47C71F7}"/>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3" name="Google Shape;223;p4:notes">
            <a:extLst>
              <a:ext uri="{FF2B5EF4-FFF2-40B4-BE49-F238E27FC236}">
                <a16:creationId xmlns:a16="http://schemas.microsoft.com/office/drawing/2014/main" id="{0F163C2D-0C03-25BC-1893-6A0458D7F01C}"/>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9369106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a:extLst>
            <a:ext uri="{FF2B5EF4-FFF2-40B4-BE49-F238E27FC236}">
              <a16:creationId xmlns:a16="http://schemas.microsoft.com/office/drawing/2014/main" id="{9F6F38CB-6CC2-9A66-0769-021635C53239}"/>
            </a:ext>
          </a:extLst>
        </p:cNvPr>
        <p:cNvGrpSpPr/>
        <p:nvPr/>
      </p:nvGrpSpPr>
      <p:grpSpPr>
        <a:xfrm>
          <a:off x="0" y="0"/>
          <a:ext cx="0" cy="0"/>
          <a:chOff x="0" y="0"/>
          <a:chExt cx="0" cy="0"/>
        </a:xfrm>
      </p:grpSpPr>
      <p:sp>
        <p:nvSpPr>
          <p:cNvPr id="222" name="Google Shape;222;p4:notes">
            <a:extLst>
              <a:ext uri="{FF2B5EF4-FFF2-40B4-BE49-F238E27FC236}">
                <a16:creationId xmlns:a16="http://schemas.microsoft.com/office/drawing/2014/main" id="{1710E9A7-F76F-F7CC-371B-6144177FD839}"/>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3" name="Google Shape;223;p4:notes">
            <a:extLst>
              <a:ext uri="{FF2B5EF4-FFF2-40B4-BE49-F238E27FC236}">
                <a16:creationId xmlns:a16="http://schemas.microsoft.com/office/drawing/2014/main" id="{62988686-9AE5-1E0C-0506-C24E63AC1457}"/>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1926180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a:extLst>
            <a:ext uri="{FF2B5EF4-FFF2-40B4-BE49-F238E27FC236}">
              <a16:creationId xmlns:a16="http://schemas.microsoft.com/office/drawing/2014/main" id="{4849EE13-6CDD-2F66-5080-FC5385EAD6CD}"/>
            </a:ext>
          </a:extLst>
        </p:cNvPr>
        <p:cNvGrpSpPr/>
        <p:nvPr/>
      </p:nvGrpSpPr>
      <p:grpSpPr>
        <a:xfrm>
          <a:off x="0" y="0"/>
          <a:ext cx="0" cy="0"/>
          <a:chOff x="0" y="0"/>
          <a:chExt cx="0" cy="0"/>
        </a:xfrm>
      </p:grpSpPr>
      <p:sp>
        <p:nvSpPr>
          <p:cNvPr id="222" name="Google Shape;222;p4:notes">
            <a:extLst>
              <a:ext uri="{FF2B5EF4-FFF2-40B4-BE49-F238E27FC236}">
                <a16:creationId xmlns:a16="http://schemas.microsoft.com/office/drawing/2014/main" id="{88696425-D153-9B75-419D-7811C12476D2}"/>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3" name="Google Shape;223;p4:notes">
            <a:extLst>
              <a:ext uri="{FF2B5EF4-FFF2-40B4-BE49-F238E27FC236}">
                <a16:creationId xmlns:a16="http://schemas.microsoft.com/office/drawing/2014/main" id="{B9449AF2-3BC8-A155-0CB4-9A5312603106}"/>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7868829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a:extLst>
            <a:ext uri="{FF2B5EF4-FFF2-40B4-BE49-F238E27FC236}">
              <a16:creationId xmlns:a16="http://schemas.microsoft.com/office/drawing/2014/main" id="{6AFF1AD1-B367-8AF8-4496-CF080B7D78E3}"/>
            </a:ext>
          </a:extLst>
        </p:cNvPr>
        <p:cNvGrpSpPr/>
        <p:nvPr/>
      </p:nvGrpSpPr>
      <p:grpSpPr>
        <a:xfrm>
          <a:off x="0" y="0"/>
          <a:ext cx="0" cy="0"/>
          <a:chOff x="0" y="0"/>
          <a:chExt cx="0" cy="0"/>
        </a:xfrm>
      </p:grpSpPr>
      <p:sp>
        <p:nvSpPr>
          <p:cNvPr id="222" name="Google Shape;222;p4:notes">
            <a:extLst>
              <a:ext uri="{FF2B5EF4-FFF2-40B4-BE49-F238E27FC236}">
                <a16:creationId xmlns:a16="http://schemas.microsoft.com/office/drawing/2014/main" id="{4A012745-2B1A-31CE-CA36-CBC533CEBECD}"/>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3" name="Google Shape;223;p4:notes">
            <a:extLst>
              <a:ext uri="{FF2B5EF4-FFF2-40B4-BE49-F238E27FC236}">
                <a16:creationId xmlns:a16="http://schemas.microsoft.com/office/drawing/2014/main" id="{D2073CFA-7D59-CA0B-0E90-7ABB645EA556}"/>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0639881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a:extLst>
            <a:ext uri="{FF2B5EF4-FFF2-40B4-BE49-F238E27FC236}">
              <a16:creationId xmlns:a16="http://schemas.microsoft.com/office/drawing/2014/main" id="{6AC2A5D1-1ADD-90C7-A4A9-3ECD0E3A72F9}"/>
            </a:ext>
          </a:extLst>
        </p:cNvPr>
        <p:cNvGrpSpPr/>
        <p:nvPr/>
      </p:nvGrpSpPr>
      <p:grpSpPr>
        <a:xfrm>
          <a:off x="0" y="0"/>
          <a:ext cx="0" cy="0"/>
          <a:chOff x="0" y="0"/>
          <a:chExt cx="0" cy="0"/>
        </a:xfrm>
      </p:grpSpPr>
      <p:sp>
        <p:nvSpPr>
          <p:cNvPr id="222" name="Google Shape;222;p4:notes">
            <a:extLst>
              <a:ext uri="{FF2B5EF4-FFF2-40B4-BE49-F238E27FC236}">
                <a16:creationId xmlns:a16="http://schemas.microsoft.com/office/drawing/2014/main" id="{10CC1BA8-E295-10F3-8FC9-9D2FFC098A07}"/>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3" name="Google Shape;223;p4:notes">
            <a:extLst>
              <a:ext uri="{FF2B5EF4-FFF2-40B4-BE49-F238E27FC236}">
                <a16:creationId xmlns:a16="http://schemas.microsoft.com/office/drawing/2014/main" id="{A570ECD2-0C7C-CA9E-1F97-567F7F595810}"/>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335086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a:extLst>
            <a:ext uri="{FF2B5EF4-FFF2-40B4-BE49-F238E27FC236}">
              <a16:creationId xmlns:a16="http://schemas.microsoft.com/office/drawing/2014/main" id="{22439371-95F6-CEC2-34E4-09113CA2CE17}"/>
            </a:ext>
          </a:extLst>
        </p:cNvPr>
        <p:cNvGrpSpPr/>
        <p:nvPr/>
      </p:nvGrpSpPr>
      <p:grpSpPr>
        <a:xfrm>
          <a:off x="0" y="0"/>
          <a:ext cx="0" cy="0"/>
          <a:chOff x="0" y="0"/>
          <a:chExt cx="0" cy="0"/>
        </a:xfrm>
      </p:grpSpPr>
      <p:sp>
        <p:nvSpPr>
          <p:cNvPr id="222" name="Google Shape;222;p4:notes">
            <a:extLst>
              <a:ext uri="{FF2B5EF4-FFF2-40B4-BE49-F238E27FC236}">
                <a16:creationId xmlns:a16="http://schemas.microsoft.com/office/drawing/2014/main" id="{D6A89956-65BA-4B70-BD12-F8663F30C968}"/>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23" name="Google Shape;223;p4:notes">
            <a:extLst>
              <a:ext uri="{FF2B5EF4-FFF2-40B4-BE49-F238E27FC236}">
                <a16:creationId xmlns:a16="http://schemas.microsoft.com/office/drawing/2014/main" id="{13077F74-5D3B-46A8-8960-D258DB29B765}"/>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199280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a:extLst>
            <a:ext uri="{FF2B5EF4-FFF2-40B4-BE49-F238E27FC236}">
              <a16:creationId xmlns:a16="http://schemas.microsoft.com/office/drawing/2014/main" id="{AF8D2096-1A7C-82C3-96C5-CFAC89AFCDDB}"/>
            </a:ext>
          </a:extLst>
        </p:cNvPr>
        <p:cNvGrpSpPr/>
        <p:nvPr/>
      </p:nvGrpSpPr>
      <p:grpSpPr>
        <a:xfrm>
          <a:off x="0" y="0"/>
          <a:ext cx="0" cy="0"/>
          <a:chOff x="0" y="0"/>
          <a:chExt cx="0" cy="0"/>
        </a:xfrm>
      </p:grpSpPr>
      <p:sp>
        <p:nvSpPr>
          <p:cNvPr id="222" name="Google Shape;222;p4:notes">
            <a:extLst>
              <a:ext uri="{FF2B5EF4-FFF2-40B4-BE49-F238E27FC236}">
                <a16:creationId xmlns:a16="http://schemas.microsoft.com/office/drawing/2014/main" id="{8395A9DF-9576-2514-36D6-F8B7B11FB157}"/>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3" name="Google Shape;223;p4:notes">
            <a:extLst>
              <a:ext uri="{FF2B5EF4-FFF2-40B4-BE49-F238E27FC236}">
                <a16:creationId xmlns:a16="http://schemas.microsoft.com/office/drawing/2014/main" id="{625FBCE0-CC8A-AD41-C557-0DDB3D05E4DE}"/>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3799275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a:extLst>
            <a:ext uri="{FF2B5EF4-FFF2-40B4-BE49-F238E27FC236}">
              <a16:creationId xmlns:a16="http://schemas.microsoft.com/office/drawing/2014/main" id="{038D36AE-6625-1E96-BA5C-C71052AA52D8}"/>
            </a:ext>
          </a:extLst>
        </p:cNvPr>
        <p:cNvGrpSpPr/>
        <p:nvPr/>
      </p:nvGrpSpPr>
      <p:grpSpPr>
        <a:xfrm>
          <a:off x="0" y="0"/>
          <a:ext cx="0" cy="0"/>
          <a:chOff x="0" y="0"/>
          <a:chExt cx="0" cy="0"/>
        </a:xfrm>
      </p:grpSpPr>
      <p:sp>
        <p:nvSpPr>
          <p:cNvPr id="222" name="Google Shape;222;p4:notes">
            <a:extLst>
              <a:ext uri="{FF2B5EF4-FFF2-40B4-BE49-F238E27FC236}">
                <a16:creationId xmlns:a16="http://schemas.microsoft.com/office/drawing/2014/main" id="{23E0BBCB-A9DC-F52A-57E2-7B9C135FB8E8}"/>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3" name="Google Shape;223;p4:notes">
            <a:extLst>
              <a:ext uri="{FF2B5EF4-FFF2-40B4-BE49-F238E27FC236}">
                <a16:creationId xmlns:a16="http://schemas.microsoft.com/office/drawing/2014/main" id="{8F5A1B8D-35B0-AC61-476A-24A6B98EC1B4}"/>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6393897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a:extLst>
            <a:ext uri="{FF2B5EF4-FFF2-40B4-BE49-F238E27FC236}">
              <a16:creationId xmlns:a16="http://schemas.microsoft.com/office/drawing/2014/main" id="{D8E690BC-DF7A-C5E4-C37C-A2105C03FD59}"/>
            </a:ext>
          </a:extLst>
        </p:cNvPr>
        <p:cNvGrpSpPr/>
        <p:nvPr/>
      </p:nvGrpSpPr>
      <p:grpSpPr>
        <a:xfrm>
          <a:off x="0" y="0"/>
          <a:ext cx="0" cy="0"/>
          <a:chOff x="0" y="0"/>
          <a:chExt cx="0" cy="0"/>
        </a:xfrm>
      </p:grpSpPr>
      <p:sp>
        <p:nvSpPr>
          <p:cNvPr id="222" name="Google Shape;222;p4:notes">
            <a:extLst>
              <a:ext uri="{FF2B5EF4-FFF2-40B4-BE49-F238E27FC236}">
                <a16:creationId xmlns:a16="http://schemas.microsoft.com/office/drawing/2014/main" id="{ECDF864D-F167-6666-F02F-E03715A11DEF}"/>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3" name="Google Shape;223;p4:notes">
            <a:extLst>
              <a:ext uri="{FF2B5EF4-FFF2-40B4-BE49-F238E27FC236}">
                <a16:creationId xmlns:a16="http://schemas.microsoft.com/office/drawing/2014/main" id="{AD5E896A-B837-F113-5185-E63738B6B5B3}"/>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4758809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a:extLst>
            <a:ext uri="{FF2B5EF4-FFF2-40B4-BE49-F238E27FC236}">
              <a16:creationId xmlns:a16="http://schemas.microsoft.com/office/drawing/2014/main" id="{AF142EC6-C38C-E17A-5DC5-472B367F5BFD}"/>
            </a:ext>
          </a:extLst>
        </p:cNvPr>
        <p:cNvGrpSpPr/>
        <p:nvPr/>
      </p:nvGrpSpPr>
      <p:grpSpPr>
        <a:xfrm>
          <a:off x="0" y="0"/>
          <a:ext cx="0" cy="0"/>
          <a:chOff x="0" y="0"/>
          <a:chExt cx="0" cy="0"/>
        </a:xfrm>
      </p:grpSpPr>
      <p:sp>
        <p:nvSpPr>
          <p:cNvPr id="222" name="Google Shape;222;p4:notes">
            <a:extLst>
              <a:ext uri="{FF2B5EF4-FFF2-40B4-BE49-F238E27FC236}">
                <a16:creationId xmlns:a16="http://schemas.microsoft.com/office/drawing/2014/main" id="{83D7669B-D6E9-643B-6F1C-1DEFBA4CB57A}"/>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3" name="Google Shape;223;p4:notes">
            <a:extLst>
              <a:ext uri="{FF2B5EF4-FFF2-40B4-BE49-F238E27FC236}">
                <a16:creationId xmlns:a16="http://schemas.microsoft.com/office/drawing/2014/main" id="{58EA787D-FBD7-5ECD-D709-271CD7130C7F}"/>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1171738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a:extLst>
            <a:ext uri="{FF2B5EF4-FFF2-40B4-BE49-F238E27FC236}">
              <a16:creationId xmlns:a16="http://schemas.microsoft.com/office/drawing/2014/main" id="{06CD5037-1D77-E7EE-A5CF-C3F484C23486}"/>
            </a:ext>
          </a:extLst>
        </p:cNvPr>
        <p:cNvGrpSpPr/>
        <p:nvPr/>
      </p:nvGrpSpPr>
      <p:grpSpPr>
        <a:xfrm>
          <a:off x="0" y="0"/>
          <a:ext cx="0" cy="0"/>
          <a:chOff x="0" y="0"/>
          <a:chExt cx="0" cy="0"/>
        </a:xfrm>
      </p:grpSpPr>
      <p:sp>
        <p:nvSpPr>
          <p:cNvPr id="222" name="Google Shape;222;p4:notes">
            <a:extLst>
              <a:ext uri="{FF2B5EF4-FFF2-40B4-BE49-F238E27FC236}">
                <a16:creationId xmlns:a16="http://schemas.microsoft.com/office/drawing/2014/main" id="{701D6196-8460-8F4F-D023-0DA424AAE110}"/>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3" name="Google Shape;223;p4:notes">
            <a:extLst>
              <a:ext uri="{FF2B5EF4-FFF2-40B4-BE49-F238E27FC236}">
                <a16:creationId xmlns:a16="http://schemas.microsoft.com/office/drawing/2014/main" id="{B52B3287-6FF9-BB78-86B5-8A9A6497A88F}"/>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5332862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a:extLst>
            <a:ext uri="{FF2B5EF4-FFF2-40B4-BE49-F238E27FC236}">
              <a16:creationId xmlns:a16="http://schemas.microsoft.com/office/drawing/2014/main" id="{00378437-E73E-063B-81F1-BEF6643E72AC}"/>
            </a:ext>
          </a:extLst>
        </p:cNvPr>
        <p:cNvGrpSpPr/>
        <p:nvPr/>
      </p:nvGrpSpPr>
      <p:grpSpPr>
        <a:xfrm>
          <a:off x="0" y="0"/>
          <a:ext cx="0" cy="0"/>
          <a:chOff x="0" y="0"/>
          <a:chExt cx="0" cy="0"/>
        </a:xfrm>
      </p:grpSpPr>
      <p:sp>
        <p:nvSpPr>
          <p:cNvPr id="222" name="Google Shape;222;p4:notes">
            <a:extLst>
              <a:ext uri="{FF2B5EF4-FFF2-40B4-BE49-F238E27FC236}">
                <a16:creationId xmlns:a16="http://schemas.microsoft.com/office/drawing/2014/main" id="{C1FF2119-BA67-368C-C0DB-C0E08C6B6313}"/>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3" name="Google Shape;223;p4:notes">
            <a:extLst>
              <a:ext uri="{FF2B5EF4-FFF2-40B4-BE49-F238E27FC236}">
                <a16:creationId xmlns:a16="http://schemas.microsoft.com/office/drawing/2014/main" id="{B54C3602-4891-3B3A-7EE7-7BD8E833A7D2}"/>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8684037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a:extLst>
            <a:ext uri="{FF2B5EF4-FFF2-40B4-BE49-F238E27FC236}">
              <a16:creationId xmlns:a16="http://schemas.microsoft.com/office/drawing/2014/main" id="{75CE24C7-B800-D280-B710-FC01DFAF98E7}"/>
            </a:ext>
          </a:extLst>
        </p:cNvPr>
        <p:cNvGrpSpPr/>
        <p:nvPr/>
      </p:nvGrpSpPr>
      <p:grpSpPr>
        <a:xfrm>
          <a:off x="0" y="0"/>
          <a:ext cx="0" cy="0"/>
          <a:chOff x="0" y="0"/>
          <a:chExt cx="0" cy="0"/>
        </a:xfrm>
      </p:grpSpPr>
      <p:sp>
        <p:nvSpPr>
          <p:cNvPr id="222" name="Google Shape;222;p4:notes">
            <a:extLst>
              <a:ext uri="{FF2B5EF4-FFF2-40B4-BE49-F238E27FC236}">
                <a16:creationId xmlns:a16="http://schemas.microsoft.com/office/drawing/2014/main" id="{71D78FBA-7410-2379-559B-96CED4AD71A1}"/>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3" name="Google Shape;223;p4:notes">
            <a:extLst>
              <a:ext uri="{FF2B5EF4-FFF2-40B4-BE49-F238E27FC236}">
                <a16:creationId xmlns:a16="http://schemas.microsoft.com/office/drawing/2014/main" id="{5B661102-A654-6AE6-C005-AA39309F0EE9}"/>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8197267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a:extLst>
            <a:ext uri="{FF2B5EF4-FFF2-40B4-BE49-F238E27FC236}">
              <a16:creationId xmlns:a16="http://schemas.microsoft.com/office/drawing/2014/main" id="{B3FCACFD-F634-373D-2200-3663DA09D483}"/>
            </a:ext>
          </a:extLst>
        </p:cNvPr>
        <p:cNvGrpSpPr/>
        <p:nvPr/>
      </p:nvGrpSpPr>
      <p:grpSpPr>
        <a:xfrm>
          <a:off x="0" y="0"/>
          <a:ext cx="0" cy="0"/>
          <a:chOff x="0" y="0"/>
          <a:chExt cx="0" cy="0"/>
        </a:xfrm>
      </p:grpSpPr>
      <p:sp>
        <p:nvSpPr>
          <p:cNvPr id="222" name="Google Shape;222;p4:notes">
            <a:extLst>
              <a:ext uri="{FF2B5EF4-FFF2-40B4-BE49-F238E27FC236}">
                <a16:creationId xmlns:a16="http://schemas.microsoft.com/office/drawing/2014/main" id="{179CF3AA-1171-967B-CBFD-52A6F109CFC2}"/>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3" name="Google Shape;223;p4:notes">
            <a:extLst>
              <a:ext uri="{FF2B5EF4-FFF2-40B4-BE49-F238E27FC236}">
                <a16:creationId xmlns:a16="http://schemas.microsoft.com/office/drawing/2014/main" id="{F00F714F-0EB3-214B-C230-D4687DCADAD3}"/>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806747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a:extLst>
            <a:ext uri="{FF2B5EF4-FFF2-40B4-BE49-F238E27FC236}">
              <a16:creationId xmlns:a16="http://schemas.microsoft.com/office/drawing/2014/main" id="{9F93A63D-D0D3-24CD-5DC7-82BE83BD8852}"/>
            </a:ext>
          </a:extLst>
        </p:cNvPr>
        <p:cNvGrpSpPr/>
        <p:nvPr/>
      </p:nvGrpSpPr>
      <p:grpSpPr>
        <a:xfrm>
          <a:off x="0" y="0"/>
          <a:ext cx="0" cy="0"/>
          <a:chOff x="0" y="0"/>
          <a:chExt cx="0" cy="0"/>
        </a:xfrm>
      </p:grpSpPr>
      <p:sp>
        <p:nvSpPr>
          <p:cNvPr id="222" name="Google Shape;222;p4:notes">
            <a:extLst>
              <a:ext uri="{FF2B5EF4-FFF2-40B4-BE49-F238E27FC236}">
                <a16:creationId xmlns:a16="http://schemas.microsoft.com/office/drawing/2014/main" id="{B51A91DC-19C2-CA66-8D5B-D1096FA7F218}"/>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3" name="Google Shape;223;p4:notes">
            <a:extLst>
              <a:ext uri="{FF2B5EF4-FFF2-40B4-BE49-F238E27FC236}">
                <a16:creationId xmlns:a16="http://schemas.microsoft.com/office/drawing/2014/main" id="{9067C985-3768-D9FD-507D-45DCC6E4B07D}"/>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1715421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a:extLst>
            <a:ext uri="{FF2B5EF4-FFF2-40B4-BE49-F238E27FC236}">
              <a16:creationId xmlns:a16="http://schemas.microsoft.com/office/drawing/2014/main" id="{4829AF20-E805-6108-49C2-C63A52C93A33}"/>
            </a:ext>
          </a:extLst>
        </p:cNvPr>
        <p:cNvGrpSpPr/>
        <p:nvPr/>
      </p:nvGrpSpPr>
      <p:grpSpPr>
        <a:xfrm>
          <a:off x="0" y="0"/>
          <a:ext cx="0" cy="0"/>
          <a:chOff x="0" y="0"/>
          <a:chExt cx="0" cy="0"/>
        </a:xfrm>
      </p:grpSpPr>
      <p:sp>
        <p:nvSpPr>
          <p:cNvPr id="222" name="Google Shape;222;p4:notes">
            <a:extLst>
              <a:ext uri="{FF2B5EF4-FFF2-40B4-BE49-F238E27FC236}">
                <a16:creationId xmlns:a16="http://schemas.microsoft.com/office/drawing/2014/main" id="{DD4546D6-BE92-4A6A-E510-8E0D741F7F8D}"/>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3" name="Google Shape;223;p4:notes">
            <a:extLst>
              <a:ext uri="{FF2B5EF4-FFF2-40B4-BE49-F238E27FC236}">
                <a16:creationId xmlns:a16="http://schemas.microsoft.com/office/drawing/2014/main" id="{A88CE9A1-85B1-9D38-80BB-06D38DCDCFE9}"/>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087594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a:extLst>
            <a:ext uri="{FF2B5EF4-FFF2-40B4-BE49-F238E27FC236}">
              <a16:creationId xmlns:a16="http://schemas.microsoft.com/office/drawing/2014/main" id="{22439371-95F6-CEC2-34E4-09113CA2CE17}"/>
            </a:ext>
          </a:extLst>
        </p:cNvPr>
        <p:cNvGrpSpPr/>
        <p:nvPr/>
      </p:nvGrpSpPr>
      <p:grpSpPr>
        <a:xfrm>
          <a:off x="0" y="0"/>
          <a:ext cx="0" cy="0"/>
          <a:chOff x="0" y="0"/>
          <a:chExt cx="0" cy="0"/>
        </a:xfrm>
      </p:grpSpPr>
      <p:sp>
        <p:nvSpPr>
          <p:cNvPr id="222" name="Google Shape;222;p4:notes">
            <a:extLst>
              <a:ext uri="{FF2B5EF4-FFF2-40B4-BE49-F238E27FC236}">
                <a16:creationId xmlns:a16="http://schemas.microsoft.com/office/drawing/2014/main" id="{D6A89956-65BA-4B70-BD12-F8663F30C968}"/>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23" name="Google Shape;223;p4:notes">
            <a:extLst>
              <a:ext uri="{FF2B5EF4-FFF2-40B4-BE49-F238E27FC236}">
                <a16:creationId xmlns:a16="http://schemas.microsoft.com/office/drawing/2014/main" id="{13077F74-5D3B-46A8-8960-D258DB29B765}"/>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7764138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a:extLst>
            <a:ext uri="{FF2B5EF4-FFF2-40B4-BE49-F238E27FC236}">
              <a16:creationId xmlns:a16="http://schemas.microsoft.com/office/drawing/2014/main" id="{F8A273DA-BD98-D7C8-8065-ACAE05DC53CA}"/>
            </a:ext>
          </a:extLst>
        </p:cNvPr>
        <p:cNvGrpSpPr/>
        <p:nvPr/>
      </p:nvGrpSpPr>
      <p:grpSpPr>
        <a:xfrm>
          <a:off x="0" y="0"/>
          <a:ext cx="0" cy="0"/>
          <a:chOff x="0" y="0"/>
          <a:chExt cx="0" cy="0"/>
        </a:xfrm>
      </p:grpSpPr>
      <p:sp>
        <p:nvSpPr>
          <p:cNvPr id="222" name="Google Shape;222;p4:notes">
            <a:extLst>
              <a:ext uri="{FF2B5EF4-FFF2-40B4-BE49-F238E27FC236}">
                <a16:creationId xmlns:a16="http://schemas.microsoft.com/office/drawing/2014/main" id="{A50188F5-A41C-6F59-1F00-CBF9BE7E160B}"/>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3" name="Google Shape;223;p4:notes">
            <a:extLst>
              <a:ext uri="{FF2B5EF4-FFF2-40B4-BE49-F238E27FC236}">
                <a16:creationId xmlns:a16="http://schemas.microsoft.com/office/drawing/2014/main" id="{B84E79E5-7DB0-14D1-8A0E-23232D03DC89}"/>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7096718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a:extLst>
            <a:ext uri="{FF2B5EF4-FFF2-40B4-BE49-F238E27FC236}">
              <a16:creationId xmlns:a16="http://schemas.microsoft.com/office/drawing/2014/main" id="{3DEDD13C-FF37-C87F-D2FD-9191F203E473}"/>
            </a:ext>
          </a:extLst>
        </p:cNvPr>
        <p:cNvGrpSpPr/>
        <p:nvPr/>
      </p:nvGrpSpPr>
      <p:grpSpPr>
        <a:xfrm>
          <a:off x="0" y="0"/>
          <a:ext cx="0" cy="0"/>
          <a:chOff x="0" y="0"/>
          <a:chExt cx="0" cy="0"/>
        </a:xfrm>
      </p:grpSpPr>
      <p:sp>
        <p:nvSpPr>
          <p:cNvPr id="222" name="Google Shape;222;p4:notes">
            <a:extLst>
              <a:ext uri="{FF2B5EF4-FFF2-40B4-BE49-F238E27FC236}">
                <a16:creationId xmlns:a16="http://schemas.microsoft.com/office/drawing/2014/main" id="{31753F5F-A8E6-BBED-78BF-71C9E65C0CCB}"/>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3" name="Google Shape;223;p4:notes">
            <a:extLst>
              <a:ext uri="{FF2B5EF4-FFF2-40B4-BE49-F238E27FC236}">
                <a16:creationId xmlns:a16="http://schemas.microsoft.com/office/drawing/2014/main" id="{3807EE34-E83E-4EEB-8BC7-E2E43C905DDD}"/>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4954731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a:extLst>
            <a:ext uri="{FF2B5EF4-FFF2-40B4-BE49-F238E27FC236}">
              <a16:creationId xmlns:a16="http://schemas.microsoft.com/office/drawing/2014/main" id="{62B207AB-860B-F9C4-6B7E-F9BE988A40F2}"/>
            </a:ext>
          </a:extLst>
        </p:cNvPr>
        <p:cNvGrpSpPr/>
        <p:nvPr/>
      </p:nvGrpSpPr>
      <p:grpSpPr>
        <a:xfrm>
          <a:off x="0" y="0"/>
          <a:ext cx="0" cy="0"/>
          <a:chOff x="0" y="0"/>
          <a:chExt cx="0" cy="0"/>
        </a:xfrm>
      </p:grpSpPr>
      <p:sp>
        <p:nvSpPr>
          <p:cNvPr id="222" name="Google Shape;222;p4:notes">
            <a:extLst>
              <a:ext uri="{FF2B5EF4-FFF2-40B4-BE49-F238E27FC236}">
                <a16:creationId xmlns:a16="http://schemas.microsoft.com/office/drawing/2014/main" id="{8B5902C4-772F-0AB3-B7EC-2BAA272ACEC0}"/>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3" name="Google Shape;223;p4:notes">
            <a:extLst>
              <a:ext uri="{FF2B5EF4-FFF2-40B4-BE49-F238E27FC236}">
                <a16:creationId xmlns:a16="http://schemas.microsoft.com/office/drawing/2014/main" id="{D078BC1E-5797-6EAB-6ECB-06CCC4CC68CC}"/>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7905985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a:extLst>
            <a:ext uri="{FF2B5EF4-FFF2-40B4-BE49-F238E27FC236}">
              <a16:creationId xmlns:a16="http://schemas.microsoft.com/office/drawing/2014/main" id="{A05FBF2C-E90C-7406-CA08-D2ED487C8D81}"/>
            </a:ext>
          </a:extLst>
        </p:cNvPr>
        <p:cNvGrpSpPr/>
        <p:nvPr/>
      </p:nvGrpSpPr>
      <p:grpSpPr>
        <a:xfrm>
          <a:off x="0" y="0"/>
          <a:ext cx="0" cy="0"/>
          <a:chOff x="0" y="0"/>
          <a:chExt cx="0" cy="0"/>
        </a:xfrm>
      </p:grpSpPr>
      <p:sp>
        <p:nvSpPr>
          <p:cNvPr id="222" name="Google Shape;222;p4:notes">
            <a:extLst>
              <a:ext uri="{FF2B5EF4-FFF2-40B4-BE49-F238E27FC236}">
                <a16:creationId xmlns:a16="http://schemas.microsoft.com/office/drawing/2014/main" id="{9DB209FD-CFE9-31D9-F340-63D65E549ED0}"/>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3" name="Google Shape;223;p4:notes">
            <a:extLst>
              <a:ext uri="{FF2B5EF4-FFF2-40B4-BE49-F238E27FC236}">
                <a16:creationId xmlns:a16="http://schemas.microsoft.com/office/drawing/2014/main" id="{5C1575E2-3888-BCD3-E18A-48431F72B6E1}"/>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3075161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a:extLst>
            <a:ext uri="{FF2B5EF4-FFF2-40B4-BE49-F238E27FC236}">
              <a16:creationId xmlns:a16="http://schemas.microsoft.com/office/drawing/2014/main" id="{395B9298-17F5-70F9-BDB2-DD300779E5D8}"/>
            </a:ext>
          </a:extLst>
        </p:cNvPr>
        <p:cNvGrpSpPr/>
        <p:nvPr/>
      </p:nvGrpSpPr>
      <p:grpSpPr>
        <a:xfrm>
          <a:off x="0" y="0"/>
          <a:ext cx="0" cy="0"/>
          <a:chOff x="0" y="0"/>
          <a:chExt cx="0" cy="0"/>
        </a:xfrm>
      </p:grpSpPr>
      <p:sp>
        <p:nvSpPr>
          <p:cNvPr id="222" name="Google Shape;222;p4:notes">
            <a:extLst>
              <a:ext uri="{FF2B5EF4-FFF2-40B4-BE49-F238E27FC236}">
                <a16:creationId xmlns:a16="http://schemas.microsoft.com/office/drawing/2014/main" id="{32543EC2-89D3-97C3-25AC-BE2C3333F6A7}"/>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3" name="Google Shape;223;p4:notes">
            <a:extLst>
              <a:ext uri="{FF2B5EF4-FFF2-40B4-BE49-F238E27FC236}">
                <a16:creationId xmlns:a16="http://schemas.microsoft.com/office/drawing/2014/main" id="{5ACA530B-A317-AD0A-9856-D52F2A4B90E1}"/>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4516301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a:extLst>
            <a:ext uri="{FF2B5EF4-FFF2-40B4-BE49-F238E27FC236}">
              <a16:creationId xmlns:a16="http://schemas.microsoft.com/office/drawing/2014/main" id="{6317885C-A78F-707A-E252-BB9C6D1F3EDD}"/>
            </a:ext>
          </a:extLst>
        </p:cNvPr>
        <p:cNvGrpSpPr/>
        <p:nvPr/>
      </p:nvGrpSpPr>
      <p:grpSpPr>
        <a:xfrm>
          <a:off x="0" y="0"/>
          <a:ext cx="0" cy="0"/>
          <a:chOff x="0" y="0"/>
          <a:chExt cx="0" cy="0"/>
        </a:xfrm>
      </p:grpSpPr>
      <p:sp>
        <p:nvSpPr>
          <p:cNvPr id="222" name="Google Shape;222;p4:notes">
            <a:extLst>
              <a:ext uri="{FF2B5EF4-FFF2-40B4-BE49-F238E27FC236}">
                <a16:creationId xmlns:a16="http://schemas.microsoft.com/office/drawing/2014/main" id="{F13D65DA-F14B-E7E4-6907-A04A7A3CCED3}"/>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3" name="Google Shape;223;p4:notes">
            <a:extLst>
              <a:ext uri="{FF2B5EF4-FFF2-40B4-BE49-F238E27FC236}">
                <a16:creationId xmlns:a16="http://schemas.microsoft.com/office/drawing/2014/main" id="{8AF1CA40-BD90-7E6E-5691-BFAF70DF2657}"/>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5815157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a:extLst>
            <a:ext uri="{FF2B5EF4-FFF2-40B4-BE49-F238E27FC236}">
              <a16:creationId xmlns:a16="http://schemas.microsoft.com/office/drawing/2014/main" id="{D98A9E82-C60D-C4D0-BF6F-2FFACEE40D3B}"/>
            </a:ext>
          </a:extLst>
        </p:cNvPr>
        <p:cNvGrpSpPr/>
        <p:nvPr/>
      </p:nvGrpSpPr>
      <p:grpSpPr>
        <a:xfrm>
          <a:off x="0" y="0"/>
          <a:ext cx="0" cy="0"/>
          <a:chOff x="0" y="0"/>
          <a:chExt cx="0" cy="0"/>
        </a:xfrm>
      </p:grpSpPr>
      <p:sp>
        <p:nvSpPr>
          <p:cNvPr id="222" name="Google Shape;222;p4:notes">
            <a:extLst>
              <a:ext uri="{FF2B5EF4-FFF2-40B4-BE49-F238E27FC236}">
                <a16:creationId xmlns:a16="http://schemas.microsoft.com/office/drawing/2014/main" id="{50F27572-33E0-E0A5-EEED-8F55688C8B1E}"/>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3" name="Google Shape;223;p4:notes">
            <a:extLst>
              <a:ext uri="{FF2B5EF4-FFF2-40B4-BE49-F238E27FC236}">
                <a16:creationId xmlns:a16="http://schemas.microsoft.com/office/drawing/2014/main" id="{61DCA8BB-76B9-EF09-FF2F-CD9508587F74}"/>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2182184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a:extLst>
            <a:ext uri="{FF2B5EF4-FFF2-40B4-BE49-F238E27FC236}">
              <a16:creationId xmlns:a16="http://schemas.microsoft.com/office/drawing/2014/main" id="{A38A11C3-023E-A497-2EDA-C52C25728D82}"/>
            </a:ext>
          </a:extLst>
        </p:cNvPr>
        <p:cNvGrpSpPr/>
        <p:nvPr/>
      </p:nvGrpSpPr>
      <p:grpSpPr>
        <a:xfrm>
          <a:off x="0" y="0"/>
          <a:ext cx="0" cy="0"/>
          <a:chOff x="0" y="0"/>
          <a:chExt cx="0" cy="0"/>
        </a:xfrm>
      </p:grpSpPr>
      <p:sp>
        <p:nvSpPr>
          <p:cNvPr id="222" name="Google Shape;222;p4:notes">
            <a:extLst>
              <a:ext uri="{FF2B5EF4-FFF2-40B4-BE49-F238E27FC236}">
                <a16:creationId xmlns:a16="http://schemas.microsoft.com/office/drawing/2014/main" id="{E4FF06B4-3B46-CB1E-0CE4-E934F401EE12}"/>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3" name="Google Shape;223;p4:notes">
            <a:extLst>
              <a:ext uri="{FF2B5EF4-FFF2-40B4-BE49-F238E27FC236}">
                <a16:creationId xmlns:a16="http://schemas.microsoft.com/office/drawing/2014/main" id="{16FCEBE4-9C0F-404B-E55B-54EF659F4CBE}"/>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0835992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a:extLst>
            <a:ext uri="{FF2B5EF4-FFF2-40B4-BE49-F238E27FC236}">
              <a16:creationId xmlns:a16="http://schemas.microsoft.com/office/drawing/2014/main" id="{126D8A87-61C7-054D-60A4-2081C001F9F9}"/>
            </a:ext>
          </a:extLst>
        </p:cNvPr>
        <p:cNvGrpSpPr/>
        <p:nvPr/>
      </p:nvGrpSpPr>
      <p:grpSpPr>
        <a:xfrm>
          <a:off x="0" y="0"/>
          <a:ext cx="0" cy="0"/>
          <a:chOff x="0" y="0"/>
          <a:chExt cx="0" cy="0"/>
        </a:xfrm>
      </p:grpSpPr>
      <p:sp>
        <p:nvSpPr>
          <p:cNvPr id="222" name="Google Shape;222;p4:notes">
            <a:extLst>
              <a:ext uri="{FF2B5EF4-FFF2-40B4-BE49-F238E27FC236}">
                <a16:creationId xmlns:a16="http://schemas.microsoft.com/office/drawing/2014/main" id="{46B72F68-3B13-6FDD-4D66-2D7498926A67}"/>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3" name="Google Shape;223;p4:notes">
            <a:extLst>
              <a:ext uri="{FF2B5EF4-FFF2-40B4-BE49-F238E27FC236}">
                <a16:creationId xmlns:a16="http://schemas.microsoft.com/office/drawing/2014/main" id="{72F953FF-D3DF-DC9E-344D-60BDCB4D5CC1}"/>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2904062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a:extLst>
            <a:ext uri="{FF2B5EF4-FFF2-40B4-BE49-F238E27FC236}">
              <a16:creationId xmlns:a16="http://schemas.microsoft.com/office/drawing/2014/main" id="{1E0D4DEA-20C5-C9FF-1F05-0DD2427540BE}"/>
            </a:ext>
          </a:extLst>
        </p:cNvPr>
        <p:cNvGrpSpPr/>
        <p:nvPr/>
      </p:nvGrpSpPr>
      <p:grpSpPr>
        <a:xfrm>
          <a:off x="0" y="0"/>
          <a:ext cx="0" cy="0"/>
          <a:chOff x="0" y="0"/>
          <a:chExt cx="0" cy="0"/>
        </a:xfrm>
      </p:grpSpPr>
      <p:sp>
        <p:nvSpPr>
          <p:cNvPr id="222" name="Google Shape;222;p4:notes">
            <a:extLst>
              <a:ext uri="{FF2B5EF4-FFF2-40B4-BE49-F238E27FC236}">
                <a16:creationId xmlns:a16="http://schemas.microsoft.com/office/drawing/2014/main" id="{CA50D9AC-E3AC-7EF3-32A5-CC163EC0E392}"/>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3" name="Google Shape;223;p4:notes">
            <a:extLst>
              <a:ext uri="{FF2B5EF4-FFF2-40B4-BE49-F238E27FC236}">
                <a16:creationId xmlns:a16="http://schemas.microsoft.com/office/drawing/2014/main" id="{F84ACC45-5683-F4FC-B063-27BA93154FE4}"/>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885243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a:extLst>
            <a:ext uri="{FF2B5EF4-FFF2-40B4-BE49-F238E27FC236}">
              <a16:creationId xmlns:a16="http://schemas.microsoft.com/office/drawing/2014/main" id="{22439371-95F6-CEC2-34E4-09113CA2CE17}"/>
            </a:ext>
          </a:extLst>
        </p:cNvPr>
        <p:cNvGrpSpPr/>
        <p:nvPr/>
      </p:nvGrpSpPr>
      <p:grpSpPr>
        <a:xfrm>
          <a:off x="0" y="0"/>
          <a:ext cx="0" cy="0"/>
          <a:chOff x="0" y="0"/>
          <a:chExt cx="0" cy="0"/>
        </a:xfrm>
      </p:grpSpPr>
      <p:sp>
        <p:nvSpPr>
          <p:cNvPr id="222" name="Google Shape;222;p4:notes">
            <a:extLst>
              <a:ext uri="{FF2B5EF4-FFF2-40B4-BE49-F238E27FC236}">
                <a16:creationId xmlns:a16="http://schemas.microsoft.com/office/drawing/2014/main" id="{D6A89956-65BA-4B70-BD12-F8663F30C968}"/>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23" name="Google Shape;223;p4:notes">
            <a:extLst>
              <a:ext uri="{FF2B5EF4-FFF2-40B4-BE49-F238E27FC236}">
                <a16:creationId xmlns:a16="http://schemas.microsoft.com/office/drawing/2014/main" id="{13077F74-5D3B-46A8-8960-D258DB29B765}"/>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4853141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a:extLst>
            <a:ext uri="{FF2B5EF4-FFF2-40B4-BE49-F238E27FC236}">
              <a16:creationId xmlns:a16="http://schemas.microsoft.com/office/drawing/2014/main" id="{BE44A69F-5373-F2CB-51C0-44BD7E8D7021}"/>
            </a:ext>
          </a:extLst>
        </p:cNvPr>
        <p:cNvGrpSpPr/>
        <p:nvPr/>
      </p:nvGrpSpPr>
      <p:grpSpPr>
        <a:xfrm>
          <a:off x="0" y="0"/>
          <a:ext cx="0" cy="0"/>
          <a:chOff x="0" y="0"/>
          <a:chExt cx="0" cy="0"/>
        </a:xfrm>
      </p:grpSpPr>
      <p:sp>
        <p:nvSpPr>
          <p:cNvPr id="222" name="Google Shape;222;p4:notes">
            <a:extLst>
              <a:ext uri="{FF2B5EF4-FFF2-40B4-BE49-F238E27FC236}">
                <a16:creationId xmlns:a16="http://schemas.microsoft.com/office/drawing/2014/main" id="{7D740870-DA0B-2E93-1C1F-9865FC158402}"/>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3" name="Google Shape;223;p4:notes">
            <a:extLst>
              <a:ext uri="{FF2B5EF4-FFF2-40B4-BE49-F238E27FC236}">
                <a16:creationId xmlns:a16="http://schemas.microsoft.com/office/drawing/2014/main" id="{B10D68C3-BC11-7487-7D52-A0AF6BD5F4DD}"/>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7773447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a:extLst>
            <a:ext uri="{FF2B5EF4-FFF2-40B4-BE49-F238E27FC236}">
              <a16:creationId xmlns:a16="http://schemas.microsoft.com/office/drawing/2014/main" id="{F820FC65-322B-5875-583E-D382C265D274}"/>
            </a:ext>
          </a:extLst>
        </p:cNvPr>
        <p:cNvGrpSpPr/>
        <p:nvPr/>
      </p:nvGrpSpPr>
      <p:grpSpPr>
        <a:xfrm>
          <a:off x="0" y="0"/>
          <a:ext cx="0" cy="0"/>
          <a:chOff x="0" y="0"/>
          <a:chExt cx="0" cy="0"/>
        </a:xfrm>
      </p:grpSpPr>
      <p:sp>
        <p:nvSpPr>
          <p:cNvPr id="222" name="Google Shape;222;p4:notes">
            <a:extLst>
              <a:ext uri="{FF2B5EF4-FFF2-40B4-BE49-F238E27FC236}">
                <a16:creationId xmlns:a16="http://schemas.microsoft.com/office/drawing/2014/main" id="{9898FEF0-98FE-C8F8-6CF3-CDB6547CB2CA}"/>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3" name="Google Shape;223;p4:notes">
            <a:extLst>
              <a:ext uri="{FF2B5EF4-FFF2-40B4-BE49-F238E27FC236}">
                <a16:creationId xmlns:a16="http://schemas.microsoft.com/office/drawing/2014/main" id="{B6BF72E6-A33F-C6A5-6A64-20A7073A573A}"/>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5878849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a:extLst>
            <a:ext uri="{FF2B5EF4-FFF2-40B4-BE49-F238E27FC236}">
              <a16:creationId xmlns:a16="http://schemas.microsoft.com/office/drawing/2014/main" id="{77D046EF-AC00-37A8-08DE-C1653CEA6464}"/>
            </a:ext>
          </a:extLst>
        </p:cNvPr>
        <p:cNvGrpSpPr/>
        <p:nvPr/>
      </p:nvGrpSpPr>
      <p:grpSpPr>
        <a:xfrm>
          <a:off x="0" y="0"/>
          <a:ext cx="0" cy="0"/>
          <a:chOff x="0" y="0"/>
          <a:chExt cx="0" cy="0"/>
        </a:xfrm>
      </p:grpSpPr>
      <p:sp>
        <p:nvSpPr>
          <p:cNvPr id="222" name="Google Shape;222;p4:notes">
            <a:extLst>
              <a:ext uri="{FF2B5EF4-FFF2-40B4-BE49-F238E27FC236}">
                <a16:creationId xmlns:a16="http://schemas.microsoft.com/office/drawing/2014/main" id="{B68C8C06-6BDF-911E-30AE-EBFD85B89D03}"/>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3" name="Google Shape;223;p4:notes">
            <a:extLst>
              <a:ext uri="{FF2B5EF4-FFF2-40B4-BE49-F238E27FC236}">
                <a16:creationId xmlns:a16="http://schemas.microsoft.com/office/drawing/2014/main" id="{358466D0-9774-E865-A982-C29C2AE74B4D}"/>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6653753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a:extLst>
            <a:ext uri="{FF2B5EF4-FFF2-40B4-BE49-F238E27FC236}">
              <a16:creationId xmlns:a16="http://schemas.microsoft.com/office/drawing/2014/main" id="{F1592ECF-FB37-F171-FA98-BAA8D28A0AE2}"/>
            </a:ext>
          </a:extLst>
        </p:cNvPr>
        <p:cNvGrpSpPr/>
        <p:nvPr/>
      </p:nvGrpSpPr>
      <p:grpSpPr>
        <a:xfrm>
          <a:off x="0" y="0"/>
          <a:ext cx="0" cy="0"/>
          <a:chOff x="0" y="0"/>
          <a:chExt cx="0" cy="0"/>
        </a:xfrm>
      </p:grpSpPr>
      <p:sp>
        <p:nvSpPr>
          <p:cNvPr id="222" name="Google Shape;222;p4:notes">
            <a:extLst>
              <a:ext uri="{FF2B5EF4-FFF2-40B4-BE49-F238E27FC236}">
                <a16:creationId xmlns:a16="http://schemas.microsoft.com/office/drawing/2014/main" id="{EA67B45D-DA6F-5B7B-992F-7B89D19A01A6}"/>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3" name="Google Shape;223;p4:notes">
            <a:extLst>
              <a:ext uri="{FF2B5EF4-FFF2-40B4-BE49-F238E27FC236}">
                <a16:creationId xmlns:a16="http://schemas.microsoft.com/office/drawing/2014/main" id="{A23A839A-FB67-6CDA-AB70-EA01095B502B}"/>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4883475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a:extLst>
            <a:ext uri="{FF2B5EF4-FFF2-40B4-BE49-F238E27FC236}">
              <a16:creationId xmlns:a16="http://schemas.microsoft.com/office/drawing/2014/main" id="{D123DB61-20BC-83F1-882B-6683CF543D2E}"/>
            </a:ext>
          </a:extLst>
        </p:cNvPr>
        <p:cNvGrpSpPr/>
        <p:nvPr/>
      </p:nvGrpSpPr>
      <p:grpSpPr>
        <a:xfrm>
          <a:off x="0" y="0"/>
          <a:ext cx="0" cy="0"/>
          <a:chOff x="0" y="0"/>
          <a:chExt cx="0" cy="0"/>
        </a:xfrm>
      </p:grpSpPr>
      <p:sp>
        <p:nvSpPr>
          <p:cNvPr id="222" name="Google Shape;222;p4:notes">
            <a:extLst>
              <a:ext uri="{FF2B5EF4-FFF2-40B4-BE49-F238E27FC236}">
                <a16:creationId xmlns:a16="http://schemas.microsoft.com/office/drawing/2014/main" id="{B1E1F4E9-DBE3-FA26-8AC1-0D55F9256F11}"/>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3" name="Google Shape;223;p4:notes">
            <a:extLst>
              <a:ext uri="{FF2B5EF4-FFF2-40B4-BE49-F238E27FC236}">
                <a16:creationId xmlns:a16="http://schemas.microsoft.com/office/drawing/2014/main" id="{61E0FE85-1B5C-4548-1451-BCEA6D146DFA}"/>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9653533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a:extLst>
            <a:ext uri="{FF2B5EF4-FFF2-40B4-BE49-F238E27FC236}">
              <a16:creationId xmlns:a16="http://schemas.microsoft.com/office/drawing/2014/main" id="{E441F280-366E-F519-AE07-B9684A75A1BF}"/>
            </a:ext>
          </a:extLst>
        </p:cNvPr>
        <p:cNvGrpSpPr/>
        <p:nvPr/>
      </p:nvGrpSpPr>
      <p:grpSpPr>
        <a:xfrm>
          <a:off x="0" y="0"/>
          <a:ext cx="0" cy="0"/>
          <a:chOff x="0" y="0"/>
          <a:chExt cx="0" cy="0"/>
        </a:xfrm>
      </p:grpSpPr>
      <p:sp>
        <p:nvSpPr>
          <p:cNvPr id="222" name="Google Shape;222;p4:notes">
            <a:extLst>
              <a:ext uri="{FF2B5EF4-FFF2-40B4-BE49-F238E27FC236}">
                <a16:creationId xmlns:a16="http://schemas.microsoft.com/office/drawing/2014/main" id="{0DE03FB0-D4D1-895C-3549-1946E5440B7B}"/>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3" name="Google Shape;223;p4:notes">
            <a:extLst>
              <a:ext uri="{FF2B5EF4-FFF2-40B4-BE49-F238E27FC236}">
                <a16:creationId xmlns:a16="http://schemas.microsoft.com/office/drawing/2014/main" id="{8BE3BB26-CFBE-3602-7781-D95308618D0D}"/>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9239594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a:extLst>
            <a:ext uri="{FF2B5EF4-FFF2-40B4-BE49-F238E27FC236}">
              <a16:creationId xmlns:a16="http://schemas.microsoft.com/office/drawing/2014/main" id="{8D02462E-02B3-4B9B-A937-973558C16857}"/>
            </a:ext>
          </a:extLst>
        </p:cNvPr>
        <p:cNvGrpSpPr/>
        <p:nvPr/>
      </p:nvGrpSpPr>
      <p:grpSpPr>
        <a:xfrm>
          <a:off x="0" y="0"/>
          <a:ext cx="0" cy="0"/>
          <a:chOff x="0" y="0"/>
          <a:chExt cx="0" cy="0"/>
        </a:xfrm>
      </p:grpSpPr>
      <p:sp>
        <p:nvSpPr>
          <p:cNvPr id="222" name="Google Shape;222;p4:notes">
            <a:extLst>
              <a:ext uri="{FF2B5EF4-FFF2-40B4-BE49-F238E27FC236}">
                <a16:creationId xmlns:a16="http://schemas.microsoft.com/office/drawing/2014/main" id="{CAC1C404-4805-C384-BB43-AA52857C8D95}"/>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3" name="Google Shape;223;p4:notes">
            <a:extLst>
              <a:ext uri="{FF2B5EF4-FFF2-40B4-BE49-F238E27FC236}">
                <a16:creationId xmlns:a16="http://schemas.microsoft.com/office/drawing/2014/main" id="{69411B0F-B772-AABE-A850-4821D704F12B}"/>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7823628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a:extLst>
            <a:ext uri="{FF2B5EF4-FFF2-40B4-BE49-F238E27FC236}">
              <a16:creationId xmlns:a16="http://schemas.microsoft.com/office/drawing/2014/main" id="{6337DFF0-5274-5883-9976-912C6153B461}"/>
            </a:ext>
          </a:extLst>
        </p:cNvPr>
        <p:cNvGrpSpPr/>
        <p:nvPr/>
      </p:nvGrpSpPr>
      <p:grpSpPr>
        <a:xfrm>
          <a:off x="0" y="0"/>
          <a:ext cx="0" cy="0"/>
          <a:chOff x="0" y="0"/>
          <a:chExt cx="0" cy="0"/>
        </a:xfrm>
      </p:grpSpPr>
      <p:sp>
        <p:nvSpPr>
          <p:cNvPr id="222" name="Google Shape;222;p4:notes">
            <a:extLst>
              <a:ext uri="{FF2B5EF4-FFF2-40B4-BE49-F238E27FC236}">
                <a16:creationId xmlns:a16="http://schemas.microsoft.com/office/drawing/2014/main" id="{799D46DE-385F-C795-2CE6-0E05C36B3C11}"/>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3" name="Google Shape;223;p4:notes">
            <a:extLst>
              <a:ext uri="{FF2B5EF4-FFF2-40B4-BE49-F238E27FC236}">
                <a16:creationId xmlns:a16="http://schemas.microsoft.com/office/drawing/2014/main" id="{BCAC41D7-4C6E-74E9-EE45-29DBF86E29A6}"/>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8018642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a:extLst>
            <a:ext uri="{FF2B5EF4-FFF2-40B4-BE49-F238E27FC236}">
              <a16:creationId xmlns:a16="http://schemas.microsoft.com/office/drawing/2014/main" id="{FC4001F9-056B-BDD2-FBEB-BEE5EAA704A6}"/>
            </a:ext>
          </a:extLst>
        </p:cNvPr>
        <p:cNvGrpSpPr/>
        <p:nvPr/>
      </p:nvGrpSpPr>
      <p:grpSpPr>
        <a:xfrm>
          <a:off x="0" y="0"/>
          <a:ext cx="0" cy="0"/>
          <a:chOff x="0" y="0"/>
          <a:chExt cx="0" cy="0"/>
        </a:xfrm>
      </p:grpSpPr>
      <p:sp>
        <p:nvSpPr>
          <p:cNvPr id="222" name="Google Shape;222;p4:notes">
            <a:extLst>
              <a:ext uri="{FF2B5EF4-FFF2-40B4-BE49-F238E27FC236}">
                <a16:creationId xmlns:a16="http://schemas.microsoft.com/office/drawing/2014/main" id="{8E66EEBA-145B-C3BD-5513-CDBA6D9A3DC9}"/>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3" name="Google Shape;223;p4:notes">
            <a:extLst>
              <a:ext uri="{FF2B5EF4-FFF2-40B4-BE49-F238E27FC236}">
                <a16:creationId xmlns:a16="http://schemas.microsoft.com/office/drawing/2014/main" id="{50A45412-CB1D-891E-A520-B6683B9A2EB1}"/>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7333038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a:extLst>
            <a:ext uri="{FF2B5EF4-FFF2-40B4-BE49-F238E27FC236}">
              <a16:creationId xmlns:a16="http://schemas.microsoft.com/office/drawing/2014/main" id="{00E992EB-E573-7837-F87D-81CF6019CC30}"/>
            </a:ext>
          </a:extLst>
        </p:cNvPr>
        <p:cNvGrpSpPr/>
        <p:nvPr/>
      </p:nvGrpSpPr>
      <p:grpSpPr>
        <a:xfrm>
          <a:off x="0" y="0"/>
          <a:ext cx="0" cy="0"/>
          <a:chOff x="0" y="0"/>
          <a:chExt cx="0" cy="0"/>
        </a:xfrm>
      </p:grpSpPr>
      <p:sp>
        <p:nvSpPr>
          <p:cNvPr id="222" name="Google Shape;222;p4:notes">
            <a:extLst>
              <a:ext uri="{FF2B5EF4-FFF2-40B4-BE49-F238E27FC236}">
                <a16:creationId xmlns:a16="http://schemas.microsoft.com/office/drawing/2014/main" id="{4CCD7219-5E8C-9CB1-B868-A2143160E752}"/>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3" name="Google Shape;223;p4:notes">
            <a:extLst>
              <a:ext uri="{FF2B5EF4-FFF2-40B4-BE49-F238E27FC236}">
                <a16:creationId xmlns:a16="http://schemas.microsoft.com/office/drawing/2014/main" id="{1F12EA6F-3E47-885D-BB8B-9B9C197610C0}"/>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963364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a:extLst>
            <a:ext uri="{FF2B5EF4-FFF2-40B4-BE49-F238E27FC236}">
              <a16:creationId xmlns:a16="http://schemas.microsoft.com/office/drawing/2014/main" id="{22439371-95F6-CEC2-34E4-09113CA2CE17}"/>
            </a:ext>
          </a:extLst>
        </p:cNvPr>
        <p:cNvGrpSpPr/>
        <p:nvPr/>
      </p:nvGrpSpPr>
      <p:grpSpPr>
        <a:xfrm>
          <a:off x="0" y="0"/>
          <a:ext cx="0" cy="0"/>
          <a:chOff x="0" y="0"/>
          <a:chExt cx="0" cy="0"/>
        </a:xfrm>
      </p:grpSpPr>
      <p:sp>
        <p:nvSpPr>
          <p:cNvPr id="222" name="Google Shape;222;p4:notes">
            <a:extLst>
              <a:ext uri="{FF2B5EF4-FFF2-40B4-BE49-F238E27FC236}">
                <a16:creationId xmlns:a16="http://schemas.microsoft.com/office/drawing/2014/main" id="{D6A89956-65BA-4B70-BD12-F8663F30C968}"/>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23" name="Google Shape;223;p4:notes">
            <a:extLst>
              <a:ext uri="{FF2B5EF4-FFF2-40B4-BE49-F238E27FC236}">
                <a16:creationId xmlns:a16="http://schemas.microsoft.com/office/drawing/2014/main" id="{13077F74-5D3B-46A8-8960-D258DB29B765}"/>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9199760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a:extLst>
            <a:ext uri="{FF2B5EF4-FFF2-40B4-BE49-F238E27FC236}">
              <a16:creationId xmlns:a16="http://schemas.microsoft.com/office/drawing/2014/main" id="{6A0C01A9-844C-D34D-C787-200DFF8743CF}"/>
            </a:ext>
          </a:extLst>
        </p:cNvPr>
        <p:cNvGrpSpPr/>
        <p:nvPr/>
      </p:nvGrpSpPr>
      <p:grpSpPr>
        <a:xfrm>
          <a:off x="0" y="0"/>
          <a:ext cx="0" cy="0"/>
          <a:chOff x="0" y="0"/>
          <a:chExt cx="0" cy="0"/>
        </a:xfrm>
      </p:grpSpPr>
      <p:sp>
        <p:nvSpPr>
          <p:cNvPr id="222" name="Google Shape;222;p4:notes">
            <a:extLst>
              <a:ext uri="{FF2B5EF4-FFF2-40B4-BE49-F238E27FC236}">
                <a16:creationId xmlns:a16="http://schemas.microsoft.com/office/drawing/2014/main" id="{79F51A43-9343-8A0F-A6BC-C94957D0C9A9}"/>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3" name="Google Shape;223;p4:notes">
            <a:extLst>
              <a:ext uri="{FF2B5EF4-FFF2-40B4-BE49-F238E27FC236}">
                <a16:creationId xmlns:a16="http://schemas.microsoft.com/office/drawing/2014/main" id="{54E55705-89AE-D6BF-374D-26912AA452BF}"/>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1922692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a:extLst>
            <a:ext uri="{FF2B5EF4-FFF2-40B4-BE49-F238E27FC236}">
              <a16:creationId xmlns:a16="http://schemas.microsoft.com/office/drawing/2014/main" id="{CB910B22-0052-E1FC-4832-B0C34F398869}"/>
            </a:ext>
          </a:extLst>
        </p:cNvPr>
        <p:cNvGrpSpPr/>
        <p:nvPr/>
      </p:nvGrpSpPr>
      <p:grpSpPr>
        <a:xfrm>
          <a:off x="0" y="0"/>
          <a:ext cx="0" cy="0"/>
          <a:chOff x="0" y="0"/>
          <a:chExt cx="0" cy="0"/>
        </a:xfrm>
      </p:grpSpPr>
      <p:sp>
        <p:nvSpPr>
          <p:cNvPr id="222" name="Google Shape;222;p4:notes">
            <a:extLst>
              <a:ext uri="{FF2B5EF4-FFF2-40B4-BE49-F238E27FC236}">
                <a16:creationId xmlns:a16="http://schemas.microsoft.com/office/drawing/2014/main" id="{B01D8409-8FD6-235B-0B43-7A0F2973AF4C}"/>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3" name="Google Shape;223;p4:notes">
            <a:extLst>
              <a:ext uri="{FF2B5EF4-FFF2-40B4-BE49-F238E27FC236}">
                <a16:creationId xmlns:a16="http://schemas.microsoft.com/office/drawing/2014/main" id="{63C60EF2-D41B-D6AD-6828-DB00C088B176}"/>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6784814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a:extLst>
            <a:ext uri="{FF2B5EF4-FFF2-40B4-BE49-F238E27FC236}">
              <a16:creationId xmlns:a16="http://schemas.microsoft.com/office/drawing/2014/main" id="{7F62797C-8F86-5EDF-103E-4FDF26138764}"/>
            </a:ext>
          </a:extLst>
        </p:cNvPr>
        <p:cNvGrpSpPr/>
        <p:nvPr/>
      </p:nvGrpSpPr>
      <p:grpSpPr>
        <a:xfrm>
          <a:off x="0" y="0"/>
          <a:ext cx="0" cy="0"/>
          <a:chOff x="0" y="0"/>
          <a:chExt cx="0" cy="0"/>
        </a:xfrm>
      </p:grpSpPr>
      <p:sp>
        <p:nvSpPr>
          <p:cNvPr id="222" name="Google Shape;222;p4:notes">
            <a:extLst>
              <a:ext uri="{FF2B5EF4-FFF2-40B4-BE49-F238E27FC236}">
                <a16:creationId xmlns:a16="http://schemas.microsoft.com/office/drawing/2014/main" id="{9DE56826-65FC-4F2E-DFF3-A3CB738A8A7D}"/>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3" name="Google Shape;223;p4:notes">
            <a:extLst>
              <a:ext uri="{FF2B5EF4-FFF2-40B4-BE49-F238E27FC236}">
                <a16:creationId xmlns:a16="http://schemas.microsoft.com/office/drawing/2014/main" id="{C26E85E7-5843-D064-E09A-7360D70B0C55}"/>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5288271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a:extLst>
            <a:ext uri="{FF2B5EF4-FFF2-40B4-BE49-F238E27FC236}">
              <a16:creationId xmlns:a16="http://schemas.microsoft.com/office/drawing/2014/main" id="{ECDD4389-C32E-019F-99E7-042F016B4B87}"/>
            </a:ext>
          </a:extLst>
        </p:cNvPr>
        <p:cNvGrpSpPr/>
        <p:nvPr/>
      </p:nvGrpSpPr>
      <p:grpSpPr>
        <a:xfrm>
          <a:off x="0" y="0"/>
          <a:ext cx="0" cy="0"/>
          <a:chOff x="0" y="0"/>
          <a:chExt cx="0" cy="0"/>
        </a:xfrm>
      </p:grpSpPr>
      <p:sp>
        <p:nvSpPr>
          <p:cNvPr id="222" name="Google Shape;222;p4:notes">
            <a:extLst>
              <a:ext uri="{FF2B5EF4-FFF2-40B4-BE49-F238E27FC236}">
                <a16:creationId xmlns:a16="http://schemas.microsoft.com/office/drawing/2014/main" id="{4FD5FD05-4498-CBEA-BDFA-9D9A18A187B1}"/>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3" name="Google Shape;223;p4:notes">
            <a:extLst>
              <a:ext uri="{FF2B5EF4-FFF2-40B4-BE49-F238E27FC236}">
                <a16:creationId xmlns:a16="http://schemas.microsoft.com/office/drawing/2014/main" id="{FEB82D8F-1D65-B15A-A5E3-93369A99D1C2}"/>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5490284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a:extLst>
            <a:ext uri="{FF2B5EF4-FFF2-40B4-BE49-F238E27FC236}">
              <a16:creationId xmlns:a16="http://schemas.microsoft.com/office/drawing/2014/main" id="{33D0AB33-B409-CBFD-D4BB-60B3BC9CEB8D}"/>
            </a:ext>
          </a:extLst>
        </p:cNvPr>
        <p:cNvGrpSpPr/>
        <p:nvPr/>
      </p:nvGrpSpPr>
      <p:grpSpPr>
        <a:xfrm>
          <a:off x="0" y="0"/>
          <a:ext cx="0" cy="0"/>
          <a:chOff x="0" y="0"/>
          <a:chExt cx="0" cy="0"/>
        </a:xfrm>
      </p:grpSpPr>
      <p:sp>
        <p:nvSpPr>
          <p:cNvPr id="222" name="Google Shape;222;p4:notes">
            <a:extLst>
              <a:ext uri="{FF2B5EF4-FFF2-40B4-BE49-F238E27FC236}">
                <a16:creationId xmlns:a16="http://schemas.microsoft.com/office/drawing/2014/main" id="{333820A0-76A0-41FE-D297-6E745850DBFA}"/>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3" name="Google Shape;223;p4:notes">
            <a:extLst>
              <a:ext uri="{FF2B5EF4-FFF2-40B4-BE49-F238E27FC236}">
                <a16:creationId xmlns:a16="http://schemas.microsoft.com/office/drawing/2014/main" id="{2937EFF2-5AAD-84FB-7010-65F5C4BC1E4E}"/>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7946969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a:extLst>
            <a:ext uri="{FF2B5EF4-FFF2-40B4-BE49-F238E27FC236}">
              <a16:creationId xmlns:a16="http://schemas.microsoft.com/office/drawing/2014/main" id="{B1FFFB3C-3485-0BCD-7CF8-9893CEEA6245}"/>
            </a:ext>
          </a:extLst>
        </p:cNvPr>
        <p:cNvGrpSpPr/>
        <p:nvPr/>
      </p:nvGrpSpPr>
      <p:grpSpPr>
        <a:xfrm>
          <a:off x="0" y="0"/>
          <a:ext cx="0" cy="0"/>
          <a:chOff x="0" y="0"/>
          <a:chExt cx="0" cy="0"/>
        </a:xfrm>
      </p:grpSpPr>
      <p:sp>
        <p:nvSpPr>
          <p:cNvPr id="222" name="Google Shape;222;p4:notes">
            <a:extLst>
              <a:ext uri="{FF2B5EF4-FFF2-40B4-BE49-F238E27FC236}">
                <a16:creationId xmlns:a16="http://schemas.microsoft.com/office/drawing/2014/main" id="{31EEE161-0F94-D27B-1897-60A727F9FC1D}"/>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3" name="Google Shape;223;p4:notes">
            <a:extLst>
              <a:ext uri="{FF2B5EF4-FFF2-40B4-BE49-F238E27FC236}">
                <a16:creationId xmlns:a16="http://schemas.microsoft.com/office/drawing/2014/main" id="{CA2EB183-0A4D-05BC-2EF7-CC3E84775C43}"/>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3528962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a:extLst>
            <a:ext uri="{FF2B5EF4-FFF2-40B4-BE49-F238E27FC236}">
              <a16:creationId xmlns:a16="http://schemas.microsoft.com/office/drawing/2014/main" id="{61B85015-1BD0-331C-03BF-43CFB313B859}"/>
            </a:ext>
          </a:extLst>
        </p:cNvPr>
        <p:cNvGrpSpPr/>
        <p:nvPr/>
      </p:nvGrpSpPr>
      <p:grpSpPr>
        <a:xfrm>
          <a:off x="0" y="0"/>
          <a:ext cx="0" cy="0"/>
          <a:chOff x="0" y="0"/>
          <a:chExt cx="0" cy="0"/>
        </a:xfrm>
      </p:grpSpPr>
      <p:sp>
        <p:nvSpPr>
          <p:cNvPr id="222" name="Google Shape;222;p4:notes">
            <a:extLst>
              <a:ext uri="{FF2B5EF4-FFF2-40B4-BE49-F238E27FC236}">
                <a16:creationId xmlns:a16="http://schemas.microsoft.com/office/drawing/2014/main" id="{666AE0EA-DE43-18FB-63A0-0EC6145BDA1A}"/>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3" name="Google Shape;223;p4:notes">
            <a:extLst>
              <a:ext uri="{FF2B5EF4-FFF2-40B4-BE49-F238E27FC236}">
                <a16:creationId xmlns:a16="http://schemas.microsoft.com/office/drawing/2014/main" id="{1C30B3FB-77C4-40C5-FC51-AECD52D8886D}"/>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6642115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a:extLst>
            <a:ext uri="{FF2B5EF4-FFF2-40B4-BE49-F238E27FC236}">
              <a16:creationId xmlns:a16="http://schemas.microsoft.com/office/drawing/2014/main" id="{0661C1F3-904D-A6C2-2798-C039FA88AF20}"/>
            </a:ext>
          </a:extLst>
        </p:cNvPr>
        <p:cNvGrpSpPr/>
        <p:nvPr/>
      </p:nvGrpSpPr>
      <p:grpSpPr>
        <a:xfrm>
          <a:off x="0" y="0"/>
          <a:ext cx="0" cy="0"/>
          <a:chOff x="0" y="0"/>
          <a:chExt cx="0" cy="0"/>
        </a:xfrm>
      </p:grpSpPr>
      <p:sp>
        <p:nvSpPr>
          <p:cNvPr id="222" name="Google Shape;222;p4:notes">
            <a:extLst>
              <a:ext uri="{FF2B5EF4-FFF2-40B4-BE49-F238E27FC236}">
                <a16:creationId xmlns:a16="http://schemas.microsoft.com/office/drawing/2014/main" id="{D5BB3263-C59F-999D-F469-28318CD6E5BE}"/>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3" name="Google Shape;223;p4:notes">
            <a:extLst>
              <a:ext uri="{FF2B5EF4-FFF2-40B4-BE49-F238E27FC236}">
                <a16:creationId xmlns:a16="http://schemas.microsoft.com/office/drawing/2014/main" id="{4FF464F6-631C-E6E9-960C-0AF4968BA103}"/>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5604039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a:extLst>
            <a:ext uri="{FF2B5EF4-FFF2-40B4-BE49-F238E27FC236}">
              <a16:creationId xmlns:a16="http://schemas.microsoft.com/office/drawing/2014/main" id="{1A444555-4157-B947-5504-BF4D7C70B2A0}"/>
            </a:ext>
          </a:extLst>
        </p:cNvPr>
        <p:cNvGrpSpPr/>
        <p:nvPr/>
      </p:nvGrpSpPr>
      <p:grpSpPr>
        <a:xfrm>
          <a:off x="0" y="0"/>
          <a:ext cx="0" cy="0"/>
          <a:chOff x="0" y="0"/>
          <a:chExt cx="0" cy="0"/>
        </a:xfrm>
      </p:grpSpPr>
      <p:sp>
        <p:nvSpPr>
          <p:cNvPr id="222" name="Google Shape;222;p4:notes">
            <a:extLst>
              <a:ext uri="{FF2B5EF4-FFF2-40B4-BE49-F238E27FC236}">
                <a16:creationId xmlns:a16="http://schemas.microsoft.com/office/drawing/2014/main" id="{CEA7B9FB-9652-20F6-806E-B6338E71A2BC}"/>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3" name="Google Shape;223;p4:notes">
            <a:extLst>
              <a:ext uri="{FF2B5EF4-FFF2-40B4-BE49-F238E27FC236}">
                <a16:creationId xmlns:a16="http://schemas.microsoft.com/office/drawing/2014/main" id="{64255565-FD4B-4194-2E56-7E7164993703}"/>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8939073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a:extLst>
            <a:ext uri="{FF2B5EF4-FFF2-40B4-BE49-F238E27FC236}">
              <a16:creationId xmlns:a16="http://schemas.microsoft.com/office/drawing/2014/main" id="{6FCDE38C-468D-0DFE-5A02-A35596E5C736}"/>
            </a:ext>
          </a:extLst>
        </p:cNvPr>
        <p:cNvGrpSpPr/>
        <p:nvPr/>
      </p:nvGrpSpPr>
      <p:grpSpPr>
        <a:xfrm>
          <a:off x="0" y="0"/>
          <a:ext cx="0" cy="0"/>
          <a:chOff x="0" y="0"/>
          <a:chExt cx="0" cy="0"/>
        </a:xfrm>
      </p:grpSpPr>
      <p:sp>
        <p:nvSpPr>
          <p:cNvPr id="222" name="Google Shape;222;p4:notes">
            <a:extLst>
              <a:ext uri="{FF2B5EF4-FFF2-40B4-BE49-F238E27FC236}">
                <a16:creationId xmlns:a16="http://schemas.microsoft.com/office/drawing/2014/main" id="{902A962B-017D-E647-41F4-05C98A026363}"/>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3" name="Google Shape;223;p4:notes">
            <a:extLst>
              <a:ext uri="{FF2B5EF4-FFF2-40B4-BE49-F238E27FC236}">
                <a16:creationId xmlns:a16="http://schemas.microsoft.com/office/drawing/2014/main" id="{AF5E2C9A-05BA-5C29-3D88-41EB6D2350F3}"/>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151932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a:extLst>
            <a:ext uri="{FF2B5EF4-FFF2-40B4-BE49-F238E27FC236}">
              <a16:creationId xmlns:a16="http://schemas.microsoft.com/office/drawing/2014/main" id="{22439371-95F6-CEC2-34E4-09113CA2CE17}"/>
            </a:ext>
          </a:extLst>
        </p:cNvPr>
        <p:cNvGrpSpPr/>
        <p:nvPr/>
      </p:nvGrpSpPr>
      <p:grpSpPr>
        <a:xfrm>
          <a:off x="0" y="0"/>
          <a:ext cx="0" cy="0"/>
          <a:chOff x="0" y="0"/>
          <a:chExt cx="0" cy="0"/>
        </a:xfrm>
      </p:grpSpPr>
      <p:sp>
        <p:nvSpPr>
          <p:cNvPr id="222" name="Google Shape;222;p4:notes">
            <a:extLst>
              <a:ext uri="{FF2B5EF4-FFF2-40B4-BE49-F238E27FC236}">
                <a16:creationId xmlns:a16="http://schemas.microsoft.com/office/drawing/2014/main" id="{D6A89956-65BA-4B70-BD12-F8663F30C968}"/>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23" name="Google Shape;223;p4:notes">
            <a:extLst>
              <a:ext uri="{FF2B5EF4-FFF2-40B4-BE49-F238E27FC236}">
                <a16:creationId xmlns:a16="http://schemas.microsoft.com/office/drawing/2014/main" id="{13077F74-5D3B-46A8-8960-D258DB29B765}"/>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4089793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a:extLst>
            <a:ext uri="{FF2B5EF4-FFF2-40B4-BE49-F238E27FC236}">
              <a16:creationId xmlns:a16="http://schemas.microsoft.com/office/drawing/2014/main" id="{6B21E8F1-7A39-C72F-81A6-603B3B3DCA1C}"/>
            </a:ext>
          </a:extLst>
        </p:cNvPr>
        <p:cNvGrpSpPr/>
        <p:nvPr/>
      </p:nvGrpSpPr>
      <p:grpSpPr>
        <a:xfrm>
          <a:off x="0" y="0"/>
          <a:ext cx="0" cy="0"/>
          <a:chOff x="0" y="0"/>
          <a:chExt cx="0" cy="0"/>
        </a:xfrm>
      </p:grpSpPr>
      <p:sp>
        <p:nvSpPr>
          <p:cNvPr id="222" name="Google Shape;222;p4:notes">
            <a:extLst>
              <a:ext uri="{FF2B5EF4-FFF2-40B4-BE49-F238E27FC236}">
                <a16:creationId xmlns:a16="http://schemas.microsoft.com/office/drawing/2014/main" id="{BB92FF80-9937-39DC-37AE-86166FAF1335}"/>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3" name="Google Shape;223;p4:notes">
            <a:extLst>
              <a:ext uri="{FF2B5EF4-FFF2-40B4-BE49-F238E27FC236}">
                <a16:creationId xmlns:a16="http://schemas.microsoft.com/office/drawing/2014/main" id="{541D8D88-E7CD-1EBB-DC11-7D7B99325852}"/>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3839887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a:extLst>
            <a:ext uri="{FF2B5EF4-FFF2-40B4-BE49-F238E27FC236}">
              <a16:creationId xmlns:a16="http://schemas.microsoft.com/office/drawing/2014/main" id="{A48BE328-8DC8-2000-FB6C-AF341F256816}"/>
            </a:ext>
          </a:extLst>
        </p:cNvPr>
        <p:cNvGrpSpPr/>
        <p:nvPr/>
      </p:nvGrpSpPr>
      <p:grpSpPr>
        <a:xfrm>
          <a:off x="0" y="0"/>
          <a:ext cx="0" cy="0"/>
          <a:chOff x="0" y="0"/>
          <a:chExt cx="0" cy="0"/>
        </a:xfrm>
      </p:grpSpPr>
      <p:sp>
        <p:nvSpPr>
          <p:cNvPr id="222" name="Google Shape;222;p4:notes">
            <a:extLst>
              <a:ext uri="{FF2B5EF4-FFF2-40B4-BE49-F238E27FC236}">
                <a16:creationId xmlns:a16="http://schemas.microsoft.com/office/drawing/2014/main" id="{2986799B-4587-F2CA-651A-4B582E277BAD}"/>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3" name="Google Shape;223;p4:notes">
            <a:extLst>
              <a:ext uri="{FF2B5EF4-FFF2-40B4-BE49-F238E27FC236}">
                <a16:creationId xmlns:a16="http://schemas.microsoft.com/office/drawing/2014/main" id="{2BC9C6C1-A612-FD34-B676-FE50C4487EEF}"/>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1848089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a:extLst>
            <a:ext uri="{FF2B5EF4-FFF2-40B4-BE49-F238E27FC236}">
              <a16:creationId xmlns:a16="http://schemas.microsoft.com/office/drawing/2014/main" id="{7AD8E52B-74E8-747D-8895-75421EBA76C3}"/>
            </a:ext>
          </a:extLst>
        </p:cNvPr>
        <p:cNvGrpSpPr/>
        <p:nvPr/>
      </p:nvGrpSpPr>
      <p:grpSpPr>
        <a:xfrm>
          <a:off x="0" y="0"/>
          <a:ext cx="0" cy="0"/>
          <a:chOff x="0" y="0"/>
          <a:chExt cx="0" cy="0"/>
        </a:xfrm>
      </p:grpSpPr>
      <p:sp>
        <p:nvSpPr>
          <p:cNvPr id="222" name="Google Shape;222;p4:notes">
            <a:extLst>
              <a:ext uri="{FF2B5EF4-FFF2-40B4-BE49-F238E27FC236}">
                <a16:creationId xmlns:a16="http://schemas.microsoft.com/office/drawing/2014/main" id="{583C0A20-C478-7B17-AA96-CF2709558053}"/>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3" name="Google Shape;223;p4:notes">
            <a:extLst>
              <a:ext uri="{FF2B5EF4-FFF2-40B4-BE49-F238E27FC236}">
                <a16:creationId xmlns:a16="http://schemas.microsoft.com/office/drawing/2014/main" id="{28F14DC2-3B69-EEF9-C24F-3C777387B823}"/>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9829078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a:extLst>
            <a:ext uri="{FF2B5EF4-FFF2-40B4-BE49-F238E27FC236}">
              <a16:creationId xmlns:a16="http://schemas.microsoft.com/office/drawing/2014/main" id="{EBA5ECB3-79FA-B6D2-E91A-587B96B68F5B}"/>
            </a:ext>
          </a:extLst>
        </p:cNvPr>
        <p:cNvGrpSpPr/>
        <p:nvPr/>
      </p:nvGrpSpPr>
      <p:grpSpPr>
        <a:xfrm>
          <a:off x="0" y="0"/>
          <a:ext cx="0" cy="0"/>
          <a:chOff x="0" y="0"/>
          <a:chExt cx="0" cy="0"/>
        </a:xfrm>
      </p:grpSpPr>
      <p:sp>
        <p:nvSpPr>
          <p:cNvPr id="222" name="Google Shape;222;p4:notes">
            <a:extLst>
              <a:ext uri="{FF2B5EF4-FFF2-40B4-BE49-F238E27FC236}">
                <a16:creationId xmlns:a16="http://schemas.microsoft.com/office/drawing/2014/main" id="{0813B2F2-8FED-1E69-6677-BD4DFAE7B338}"/>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3" name="Google Shape;223;p4:notes">
            <a:extLst>
              <a:ext uri="{FF2B5EF4-FFF2-40B4-BE49-F238E27FC236}">
                <a16:creationId xmlns:a16="http://schemas.microsoft.com/office/drawing/2014/main" id="{DEAD338A-1671-1DDB-A282-497F47D761E8}"/>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9770693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a:extLst>
            <a:ext uri="{FF2B5EF4-FFF2-40B4-BE49-F238E27FC236}">
              <a16:creationId xmlns:a16="http://schemas.microsoft.com/office/drawing/2014/main" id="{DF3636D3-AC55-C888-1CF3-C6DAF49817A0}"/>
            </a:ext>
          </a:extLst>
        </p:cNvPr>
        <p:cNvGrpSpPr/>
        <p:nvPr/>
      </p:nvGrpSpPr>
      <p:grpSpPr>
        <a:xfrm>
          <a:off x="0" y="0"/>
          <a:ext cx="0" cy="0"/>
          <a:chOff x="0" y="0"/>
          <a:chExt cx="0" cy="0"/>
        </a:xfrm>
      </p:grpSpPr>
      <p:sp>
        <p:nvSpPr>
          <p:cNvPr id="222" name="Google Shape;222;p4:notes">
            <a:extLst>
              <a:ext uri="{FF2B5EF4-FFF2-40B4-BE49-F238E27FC236}">
                <a16:creationId xmlns:a16="http://schemas.microsoft.com/office/drawing/2014/main" id="{D6BFAC1B-FFE6-3547-836B-D12A22521234}"/>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3" name="Google Shape;223;p4:notes">
            <a:extLst>
              <a:ext uri="{FF2B5EF4-FFF2-40B4-BE49-F238E27FC236}">
                <a16:creationId xmlns:a16="http://schemas.microsoft.com/office/drawing/2014/main" id="{33F04505-8074-2584-78B2-CC2691BF4F1B}"/>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9599642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a:extLst>
            <a:ext uri="{FF2B5EF4-FFF2-40B4-BE49-F238E27FC236}">
              <a16:creationId xmlns:a16="http://schemas.microsoft.com/office/drawing/2014/main" id="{738F4C46-39E1-0056-8FCB-88EC5EFF68A1}"/>
            </a:ext>
          </a:extLst>
        </p:cNvPr>
        <p:cNvGrpSpPr/>
        <p:nvPr/>
      </p:nvGrpSpPr>
      <p:grpSpPr>
        <a:xfrm>
          <a:off x="0" y="0"/>
          <a:ext cx="0" cy="0"/>
          <a:chOff x="0" y="0"/>
          <a:chExt cx="0" cy="0"/>
        </a:xfrm>
      </p:grpSpPr>
      <p:sp>
        <p:nvSpPr>
          <p:cNvPr id="222" name="Google Shape;222;p4:notes">
            <a:extLst>
              <a:ext uri="{FF2B5EF4-FFF2-40B4-BE49-F238E27FC236}">
                <a16:creationId xmlns:a16="http://schemas.microsoft.com/office/drawing/2014/main" id="{0842A81E-7D37-471E-5C93-474FC36071CC}"/>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3" name="Google Shape;223;p4:notes">
            <a:extLst>
              <a:ext uri="{FF2B5EF4-FFF2-40B4-BE49-F238E27FC236}">
                <a16:creationId xmlns:a16="http://schemas.microsoft.com/office/drawing/2014/main" id="{61B6261F-EEDF-3BAE-7D92-BFE15D05C45E}"/>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3343976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a:extLst>
            <a:ext uri="{FF2B5EF4-FFF2-40B4-BE49-F238E27FC236}">
              <a16:creationId xmlns:a16="http://schemas.microsoft.com/office/drawing/2014/main" id="{4F7BC4C4-340E-4C02-2AC9-FE6F336A226F}"/>
            </a:ext>
          </a:extLst>
        </p:cNvPr>
        <p:cNvGrpSpPr/>
        <p:nvPr/>
      </p:nvGrpSpPr>
      <p:grpSpPr>
        <a:xfrm>
          <a:off x="0" y="0"/>
          <a:ext cx="0" cy="0"/>
          <a:chOff x="0" y="0"/>
          <a:chExt cx="0" cy="0"/>
        </a:xfrm>
      </p:grpSpPr>
      <p:sp>
        <p:nvSpPr>
          <p:cNvPr id="222" name="Google Shape;222;p4:notes">
            <a:extLst>
              <a:ext uri="{FF2B5EF4-FFF2-40B4-BE49-F238E27FC236}">
                <a16:creationId xmlns:a16="http://schemas.microsoft.com/office/drawing/2014/main" id="{6005CF33-1F45-89D3-7D5F-2741115F5234}"/>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3" name="Google Shape;223;p4:notes">
            <a:extLst>
              <a:ext uri="{FF2B5EF4-FFF2-40B4-BE49-F238E27FC236}">
                <a16:creationId xmlns:a16="http://schemas.microsoft.com/office/drawing/2014/main" id="{260692E2-8158-9810-FB5C-BA088B5F202E}"/>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8732222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a:extLst>
            <a:ext uri="{FF2B5EF4-FFF2-40B4-BE49-F238E27FC236}">
              <a16:creationId xmlns:a16="http://schemas.microsoft.com/office/drawing/2014/main" id="{484747C0-895A-C625-9E19-144829F18B78}"/>
            </a:ext>
          </a:extLst>
        </p:cNvPr>
        <p:cNvGrpSpPr/>
        <p:nvPr/>
      </p:nvGrpSpPr>
      <p:grpSpPr>
        <a:xfrm>
          <a:off x="0" y="0"/>
          <a:ext cx="0" cy="0"/>
          <a:chOff x="0" y="0"/>
          <a:chExt cx="0" cy="0"/>
        </a:xfrm>
      </p:grpSpPr>
      <p:sp>
        <p:nvSpPr>
          <p:cNvPr id="222" name="Google Shape;222;p4:notes">
            <a:extLst>
              <a:ext uri="{FF2B5EF4-FFF2-40B4-BE49-F238E27FC236}">
                <a16:creationId xmlns:a16="http://schemas.microsoft.com/office/drawing/2014/main" id="{CD27ECBA-9D40-F03F-5DB2-1301834F2BB6}"/>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3" name="Google Shape;223;p4:notes">
            <a:extLst>
              <a:ext uri="{FF2B5EF4-FFF2-40B4-BE49-F238E27FC236}">
                <a16:creationId xmlns:a16="http://schemas.microsoft.com/office/drawing/2014/main" id="{7CF7006A-9E19-CFC0-B4BD-F79201895735}"/>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1522074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a:extLst>
            <a:ext uri="{FF2B5EF4-FFF2-40B4-BE49-F238E27FC236}">
              <a16:creationId xmlns:a16="http://schemas.microsoft.com/office/drawing/2014/main" id="{A93F8FD3-C0C2-7F65-7DFE-C7284C0A07DC}"/>
            </a:ext>
          </a:extLst>
        </p:cNvPr>
        <p:cNvGrpSpPr/>
        <p:nvPr/>
      </p:nvGrpSpPr>
      <p:grpSpPr>
        <a:xfrm>
          <a:off x="0" y="0"/>
          <a:ext cx="0" cy="0"/>
          <a:chOff x="0" y="0"/>
          <a:chExt cx="0" cy="0"/>
        </a:xfrm>
      </p:grpSpPr>
      <p:sp>
        <p:nvSpPr>
          <p:cNvPr id="222" name="Google Shape;222;p4:notes">
            <a:extLst>
              <a:ext uri="{FF2B5EF4-FFF2-40B4-BE49-F238E27FC236}">
                <a16:creationId xmlns:a16="http://schemas.microsoft.com/office/drawing/2014/main" id="{56566D83-3F87-F5D4-EF21-13F192905F11}"/>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3" name="Google Shape;223;p4:notes">
            <a:extLst>
              <a:ext uri="{FF2B5EF4-FFF2-40B4-BE49-F238E27FC236}">
                <a16:creationId xmlns:a16="http://schemas.microsoft.com/office/drawing/2014/main" id="{7C8C5E36-BE4D-5E31-2108-A4D520B53DD2}"/>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9917270"/>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a:extLst>
            <a:ext uri="{FF2B5EF4-FFF2-40B4-BE49-F238E27FC236}">
              <a16:creationId xmlns:a16="http://schemas.microsoft.com/office/drawing/2014/main" id="{66DA02FE-9C93-A8A5-E6B7-88A6AF8B9A9F}"/>
            </a:ext>
          </a:extLst>
        </p:cNvPr>
        <p:cNvGrpSpPr/>
        <p:nvPr/>
      </p:nvGrpSpPr>
      <p:grpSpPr>
        <a:xfrm>
          <a:off x="0" y="0"/>
          <a:ext cx="0" cy="0"/>
          <a:chOff x="0" y="0"/>
          <a:chExt cx="0" cy="0"/>
        </a:xfrm>
      </p:grpSpPr>
      <p:sp>
        <p:nvSpPr>
          <p:cNvPr id="222" name="Google Shape;222;p4:notes">
            <a:extLst>
              <a:ext uri="{FF2B5EF4-FFF2-40B4-BE49-F238E27FC236}">
                <a16:creationId xmlns:a16="http://schemas.microsoft.com/office/drawing/2014/main" id="{5013187F-B9E0-F766-998D-5A8D319EE081}"/>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3" name="Google Shape;223;p4:notes">
            <a:extLst>
              <a:ext uri="{FF2B5EF4-FFF2-40B4-BE49-F238E27FC236}">
                <a16:creationId xmlns:a16="http://schemas.microsoft.com/office/drawing/2014/main" id="{89C8DBB3-B702-49B1-99EA-1DDDE1C05245}"/>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097953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a:extLst>
            <a:ext uri="{FF2B5EF4-FFF2-40B4-BE49-F238E27FC236}">
              <a16:creationId xmlns:a16="http://schemas.microsoft.com/office/drawing/2014/main" id="{22439371-95F6-CEC2-34E4-09113CA2CE17}"/>
            </a:ext>
          </a:extLst>
        </p:cNvPr>
        <p:cNvGrpSpPr/>
        <p:nvPr/>
      </p:nvGrpSpPr>
      <p:grpSpPr>
        <a:xfrm>
          <a:off x="0" y="0"/>
          <a:ext cx="0" cy="0"/>
          <a:chOff x="0" y="0"/>
          <a:chExt cx="0" cy="0"/>
        </a:xfrm>
      </p:grpSpPr>
      <p:sp>
        <p:nvSpPr>
          <p:cNvPr id="222" name="Google Shape;222;p4:notes">
            <a:extLst>
              <a:ext uri="{FF2B5EF4-FFF2-40B4-BE49-F238E27FC236}">
                <a16:creationId xmlns:a16="http://schemas.microsoft.com/office/drawing/2014/main" id="{D6A89956-65BA-4B70-BD12-F8663F30C968}"/>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23" name="Google Shape;223;p4:notes">
            <a:extLst>
              <a:ext uri="{FF2B5EF4-FFF2-40B4-BE49-F238E27FC236}">
                <a16:creationId xmlns:a16="http://schemas.microsoft.com/office/drawing/2014/main" id="{13077F74-5D3B-46A8-8960-D258DB29B765}"/>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95954668"/>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a:extLst>
            <a:ext uri="{FF2B5EF4-FFF2-40B4-BE49-F238E27FC236}">
              <a16:creationId xmlns:a16="http://schemas.microsoft.com/office/drawing/2014/main" id="{78A92724-A381-22DA-A132-3D46E66FBA6D}"/>
            </a:ext>
          </a:extLst>
        </p:cNvPr>
        <p:cNvGrpSpPr/>
        <p:nvPr/>
      </p:nvGrpSpPr>
      <p:grpSpPr>
        <a:xfrm>
          <a:off x="0" y="0"/>
          <a:ext cx="0" cy="0"/>
          <a:chOff x="0" y="0"/>
          <a:chExt cx="0" cy="0"/>
        </a:xfrm>
      </p:grpSpPr>
      <p:sp>
        <p:nvSpPr>
          <p:cNvPr id="222" name="Google Shape;222;p4:notes">
            <a:extLst>
              <a:ext uri="{FF2B5EF4-FFF2-40B4-BE49-F238E27FC236}">
                <a16:creationId xmlns:a16="http://schemas.microsoft.com/office/drawing/2014/main" id="{3BB4B45A-6DD4-052D-6844-2B96714CFBE9}"/>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3" name="Google Shape;223;p4:notes">
            <a:extLst>
              <a:ext uri="{FF2B5EF4-FFF2-40B4-BE49-F238E27FC236}">
                <a16:creationId xmlns:a16="http://schemas.microsoft.com/office/drawing/2014/main" id="{4DA06A42-165F-0E39-0232-F1049CA2D1BB}"/>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31206728"/>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a:extLst>
            <a:ext uri="{FF2B5EF4-FFF2-40B4-BE49-F238E27FC236}">
              <a16:creationId xmlns:a16="http://schemas.microsoft.com/office/drawing/2014/main" id="{03BC3855-A06D-D0C0-54D0-FB2E2D10E221}"/>
            </a:ext>
          </a:extLst>
        </p:cNvPr>
        <p:cNvGrpSpPr/>
        <p:nvPr/>
      </p:nvGrpSpPr>
      <p:grpSpPr>
        <a:xfrm>
          <a:off x="0" y="0"/>
          <a:ext cx="0" cy="0"/>
          <a:chOff x="0" y="0"/>
          <a:chExt cx="0" cy="0"/>
        </a:xfrm>
      </p:grpSpPr>
      <p:sp>
        <p:nvSpPr>
          <p:cNvPr id="222" name="Google Shape;222;p4:notes">
            <a:extLst>
              <a:ext uri="{FF2B5EF4-FFF2-40B4-BE49-F238E27FC236}">
                <a16:creationId xmlns:a16="http://schemas.microsoft.com/office/drawing/2014/main" id="{9A349B84-6C22-BE25-0273-08F613914F0D}"/>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3" name="Google Shape;223;p4:notes">
            <a:extLst>
              <a:ext uri="{FF2B5EF4-FFF2-40B4-BE49-F238E27FC236}">
                <a16:creationId xmlns:a16="http://schemas.microsoft.com/office/drawing/2014/main" id="{692A3294-90F6-4BC6-3ACB-3F82AD543AC3}"/>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2592001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a:extLst>
            <a:ext uri="{FF2B5EF4-FFF2-40B4-BE49-F238E27FC236}">
              <a16:creationId xmlns:a16="http://schemas.microsoft.com/office/drawing/2014/main" id="{16B41ADF-E35F-C8ED-DD33-82ED07EB19F9}"/>
            </a:ext>
          </a:extLst>
        </p:cNvPr>
        <p:cNvGrpSpPr/>
        <p:nvPr/>
      </p:nvGrpSpPr>
      <p:grpSpPr>
        <a:xfrm>
          <a:off x="0" y="0"/>
          <a:ext cx="0" cy="0"/>
          <a:chOff x="0" y="0"/>
          <a:chExt cx="0" cy="0"/>
        </a:xfrm>
      </p:grpSpPr>
      <p:sp>
        <p:nvSpPr>
          <p:cNvPr id="222" name="Google Shape;222;p4:notes">
            <a:extLst>
              <a:ext uri="{FF2B5EF4-FFF2-40B4-BE49-F238E27FC236}">
                <a16:creationId xmlns:a16="http://schemas.microsoft.com/office/drawing/2014/main" id="{23185387-E001-7995-C3ED-F39CBF5CEB71}"/>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3" name="Google Shape;223;p4:notes">
            <a:extLst>
              <a:ext uri="{FF2B5EF4-FFF2-40B4-BE49-F238E27FC236}">
                <a16:creationId xmlns:a16="http://schemas.microsoft.com/office/drawing/2014/main" id="{4738282F-CAB7-2404-62E7-41519629453D}"/>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67478998"/>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a:extLst>
            <a:ext uri="{FF2B5EF4-FFF2-40B4-BE49-F238E27FC236}">
              <a16:creationId xmlns:a16="http://schemas.microsoft.com/office/drawing/2014/main" id="{B2585C69-654A-0401-D332-31BB602FAC18}"/>
            </a:ext>
          </a:extLst>
        </p:cNvPr>
        <p:cNvGrpSpPr/>
        <p:nvPr/>
      </p:nvGrpSpPr>
      <p:grpSpPr>
        <a:xfrm>
          <a:off x="0" y="0"/>
          <a:ext cx="0" cy="0"/>
          <a:chOff x="0" y="0"/>
          <a:chExt cx="0" cy="0"/>
        </a:xfrm>
      </p:grpSpPr>
      <p:sp>
        <p:nvSpPr>
          <p:cNvPr id="222" name="Google Shape;222;p4:notes">
            <a:extLst>
              <a:ext uri="{FF2B5EF4-FFF2-40B4-BE49-F238E27FC236}">
                <a16:creationId xmlns:a16="http://schemas.microsoft.com/office/drawing/2014/main" id="{E89B70B6-C014-0565-C5B8-96FE3562F011}"/>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3" name="Google Shape;223;p4:notes">
            <a:extLst>
              <a:ext uri="{FF2B5EF4-FFF2-40B4-BE49-F238E27FC236}">
                <a16:creationId xmlns:a16="http://schemas.microsoft.com/office/drawing/2014/main" id="{FFAA6D51-8FB0-EED0-8A2E-F73E56009A21}"/>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38175668"/>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a:extLst>
            <a:ext uri="{FF2B5EF4-FFF2-40B4-BE49-F238E27FC236}">
              <a16:creationId xmlns:a16="http://schemas.microsoft.com/office/drawing/2014/main" id="{92DAC863-C15F-646B-228E-AAF64E649CE9}"/>
            </a:ext>
          </a:extLst>
        </p:cNvPr>
        <p:cNvGrpSpPr/>
        <p:nvPr/>
      </p:nvGrpSpPr>
      <p:grpSpPr>
        <a:xfrm>
          <a:off x="0" y="0"/>
          <a:ext cx="0" cy="0"/>
          <a:chOff x="0" y="0"/>
          <a:chExt cx="0" cy="0"/>
        </a:xfrm>
      </p:grpSpPr>
      <p:sp>
        <p:nvSpPr>
          <p:cNvPr id="222" name="Google Shape;222;p4:notes">
            <a:extLst>
              <a:ext uri="{FF2B5EF4-FFF2-40B4-BE49-F238E27FC236}">
                <a16:creationId xmlns:a16="http://schemas.microsoft.com/office/drawing/2014/main" id="{BD6C9744-9EA0-C8B4-8BCA-1AB6ABAF749B}"/>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3" name="Google Shape;223;p4:notes">
            <a:extLst>
              <a:ext uri="{FF2B5EF4-FFF2-40B4-BE49-F238E27FC236}">
                <a16:creationId xmlns:a16="http://schemas.microsoft.com/office/drawing/2014/main" id="{5C70B7F2-CF3C-FCC9-65AD-D1FFB4240421}"/>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9976442"/>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a:extLst>
            <a:ext uri="{FF2B5EF4-FFF2-40B4-BE49-F238E27FC236}">
              <a16:creationId xmlns:a16="http://schemas.microsoft.com/office/drawing/2014/main" id="{6C530659-21E6-9B87-ED85-DE6C4A14394B}"/>
            </a:ext>
          </a:extLst>
        </p:cNvPr>
        <p:cNvGrpSpPr/>
        <p:nvPr/>
      </p:nvGrpSpPr>
      <p:grpSpPr>
        <a:xfrm>
          <a:off x="0" y="0"/>
          <a:ext cx="0" cy="0"/>
          <a:chOff x="0" y="0"/>
          <a:chExt cx="0" cy="0"/>
        </a:xfrm>
      </p:grpSpPr>
      <p:sp>
        <p:nvSpPr>
          <p:cNvPr id="222" name="Google Shape;222;p4:notes">
            <a:extLst>
              <a:ext uri="{FF2B5EF4-FFF2-40B4-BE49-F238E27FC236}">
                <a16:creationId xmlns:a16="http://schemas.microsoft.com/office/drawing/2014/main" id="{EED7C0E8-39A1-8897-A23C-E9D186F2DCF1}"/>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3" name="Google Shape;223;p4:notes">
            <a:extLst>
              <a:ext uri="{FF2B5EF4-FFF2-40B4-BE49-F238E27FC236}">
                <a16:creationId xmlns:a16="http://schemas.microsoft.com/office/drawing/2014/main" id="{0F2F1620-A36F-70BC-970B-BDA34EF03438}"/>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15585372"/>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a:extLst>
            <a:ext uri="{FF2B5EF4-FFF2-40B4-BE49-F238E27FC236}">
              <a16:creationId xmlns:a16="http://schemas.microsoft.com/office/drawing/2014/main" id="{31922F80-FAB6-E82D-C869-6C884B4604A2}"/>
            </a:ext>
          </a:extLst>
        </p:cNvPr>
        <p:cNvGrpSpPr/>
        <p:nvPr/>
      </p:nvGrpSpPr>
      <p:grpSpPr>
        <a:xfrm>
          <a:off x="0" y="0"/>
          <a:ext cx="0" cy="0"/>
          <a:chOff x="0" y="0"/>
          <a:chExt cx="0" cy="0"/>
        </a:xfrm>
      </p:grpSpPr>
      <p:sp>
        <p:nvSpPr>
          <p:cNvPr id="222" name="Google Shape;222;p4:notes">
            <a:extLst>
              <a:ext uri="{FF2B5EF4-FFF2-40B4-BE49-F238E27FC236}">
                <a16:creationId xmlns:a16="http://schemas.microsoft.com/office/drawing/2014/main" id="{67462A94-F7AB-639E-8DA1-ED02C56A2B2C}"/>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3" name="Google Shape;223;p4:notes">
            <a:extLst>
              <a:ext uri="{FF2B5EF4-FFF2-40B4-BE49-F238E27FC236}">
                <a16:creationId xmlns:a16="http://schemas.microsoft.com/office/drawing/2014/main" id="{5F72AEB1-7AF2-EE8F-FC2A-56246C20320D}"/>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82924991"/>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a:extLst>
            <a:ext uri="{FF2B5EF4-FFF2-40B4-BE49-F238E27FC236}">
              <a16:creationId xmlns:a16="http://schemas.microsoft.com/office/drawing/2014/main" id="{4C67F945-5ADD-7BFF-52E5-01C3496837F3}"/>
            </a:ext>
          </a:extLst>
        </p:cNvPr>
        <p:cNvGrpSpPr/>
        <p:nvPr/>
      </p:nvGrpSpPr>
      <p:grpSpPr>
        <a:xfrm>
          <a:off x="0" y="0"/>
          <a:ext cx="0" cy="0"/>
          <a:chOff x="0" y="0"/>
          <a:chExt cx="0" cy="0"/>
        </a:xfrm>
      </p:grpSpPr>
      <p:sp>
        <p:nvSpPr>
          <p:cNvPr id="222" name="Google Shape;222;p4:notes">
            <a:extLst>
              <a:ext uri="{FF2B5EF4-FFF2-40B4-BE49-F238E27FC236}">
                <a16:creationId xmlns:a16="http://schemas.microsoft.com/office/drawing/2014/main" id="{E627C632-6934-9766-12D2-6906EEEEB513}"/>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3" name="Google Shape;223;p4:notes">
            <a:extLst>
              <a:ext uri="{FF2B5EF4-FFF2-40B4-BE49-F238E27FC236}">
                <a16:creationId xmlns:a16="http://schemas.microsoft.com/office/drawing/2014/main" id="{FB87DD51-0A3E-D6ED-8DC0-CE69179B1F22}"/>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79833445"/>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a:extLst>
            <a:ext uri="{FF2B5EF4-FFF2-40B4-BE49-F238E27FC236}">
              <a16:creationId xmlns:a16="http://schemas.microsoft.com/office/drawing/2014/main" id="{82E169E7-9FF6-55E6-1AFE-E328A1EE2FE4}"/>
            </a:ext>
          </a:extLst>
        </p:cNvPr>
        <p:cNvGrpSpPr/>
        <p:nvPr/>
      </p:nvGrpSpPr>
      <p:grpSpPr>
        <a:xfrm>
          <a:off x="0" y="0"/>
          <a:ext cx="0" cy="0"/>
          <a:chOff x="0" y="0"/>
          <a:chExt cx="0" cy="0"/>
        </a:xfrm>
      </p:grpSpPr>
      <p:sp>
        <p:nvSpPr>
          <p:cNvPr id="222" name="Google Shape;222;p4:notes">
            <a:extLst>
              <a:ext uri="{FF2B5EF4-FFF2-40B4-BE49-F238E27FC236}">
                <a16:creationId xmlns:a16="http://schemas.microsoft.com/office/drawing/2014/main" id="{31DAC43B-3CF0-1C92-35C3-6216DEB1057C}"/>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3" name="Google Shape;223;p4:notes">
            <a:extLst>
              <a:ext uri="{FF2B5EF4-FFF2-40B4-BE49-F238E27FC236}">
                <a16:creationId xmlns:a16="http://schemas.microsoft.com/office/drawing/2014/main" id="{E100432F-BE98-906B-B235-17573C79CC80}"/>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20515181"/>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a:extLst>
            <a:ext uri="{FF2B5EF4-FFF2-40B4-BE49-F238E27FC236}">
              <a16:creationId xmlns:a16="http://schemas.microsoft.com/office/drawing/2014/main" id="{DA33A0EB-7A47-B3D7-AE70-A0999D4A8C0C}"/>
            </a:ext>
          </a:extLst>
        </p:cNvPr>
        <p:cNvGrpSpPr/>
        <p:nvPr/>
      </p:nvGrpSpPr>
      <p:grpSpPr>
        <a:xfrm>
          <a:off x="0" y="0"/>
          <a:ext cx="0" cy="0"/>
          <a:chOff x="0" y="0"/>
          <a:chExt cx="0" cy="0"/>
        </a:xfrm>
      </p:grpSpPr>
      <p:sp>
        <p:nvSpPr>
          <p:cNvPr id="222" name="Google Shape;222;p4:notes">
            <a:extLst>
              <a:ext uri="{FF2B5EF4-FFF2-40B4-BE49-F238E27FC236}">
                <a16:creationId xmlns:a16="http://schemas.microsoft.com/office/drawing/2014/main" id="{57EDD020-17BA-64FF-80B8-56E9C83EAB87}"/>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3" name="Google Shape;223;p4:notes">
            <a:extLst>
              <a:ext uri="{FF2B5EF4-FFF2-40B4-BE49-F238E27FC236}">
                <a16:creationId xmlns:a16="http://schemas.microsoft.com/office/drawing/2014/main" id="{6FF4EEE4-14E6-57BF-B971-0FBE7586FB46}"/>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882031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a:extLst>
            <a:ext uri="{FF2B5EF4-FFF2-40B4-BE49-F238E27FC236}">
              <a16:creationId xmlns:a16="http://schemas.microsoft.com/office/drawing/2014/main" id="{22439371-95F6-CEC2-34E4-09113CA2CE17}"/>
            </a:ext>
          </a:extLst>
        </p:cNvPr>
        <p:cNvGrpSpPr/>
        <p:nvPr/>
      </p:nvGrpSpPr>
      <p:grpSpPr>
        <a:xfrm>
          <a:off x="0" y="0"/>
          <a:ext cx="0" cy="0"/>
          <a:chOff x="0" y="0"/>
          <a:chExt cx="0" cy="0"/>
        </a:xfrm>
      </p:grpSpPr>
      <p:sp>
        <p:nvSpPr>
          <p:cNvPr id="222" name="Google Shape;222;p4:notes">
            <a:extLst>
              <a:ext uri="{FF2B5EF4-FFF2-40B4-BE49-F238E27FC236}">
                <a16:creationId xmlns:a16="http://schemas.microsoft.com/office/drawing/2014/main" id="{D6A89956-65BA-4B70-BD12-F8663F30C968}"/>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23" name="Google Shape;223;p4:notes">
            <a:extLst>
              <a:ext uri="{FF2B5EF4-FFF2-40B4-BE49-F238E27FC236}">
                <a16:creationId xmlns:a16="http://schemas.microsoft.com/office/drawing/2014/main" id="{13077F74-5D3B-46A8-8960-D258DB29B765}"/>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43415992"/>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a:extLst>
            <a:ext uri="{FF2B5EF4-FFF2-40B4-BE49-F238E27FC236}">
              <a16:creationId xmlns:a16="http://schemas.microsoft.com/office/drawing/2014/main" id="{5F0AFAD8-4ABA-76A7-1E10-094765972225}"/>
            </a:ext>
          </a:extLst>
        </p:cNvPr>
        <p:cNvGrpSpPr/>
        <p:nvPr/>
      </p:nvGrpSpPr>
      <p:grpSpPr>
        <a:xfrm>
          <a:off x="0" y="0"/>
          <a:ext cx="0" cy="0"/>
          <a:chOff x="0" y="0"/>
          <a:chExt cx="0" cy="0"/>
        </a:xfrm>
      </p:grpSpPr>
      <p:sp>
        <p:nvSpPr>
          <p:cNvPr id="222" name="Google Shape;222;p4:notes">
            <a:extLst>
              <a:ext uri="{FF2B5EF4-FFF2-40B4-BE49-F238E27FC236}">
                <a16:creationId xmlns:a16="http://schemas.microsoft.com/office/drawing/2014/main" id="{98C3C3F0-F299-2D0B-0EC3-0FC852C07114}"/>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3" name="Google Shape;223;p4:notes">
            <a:extLst>
              <a:ext uri="{FF2B5EF4-FFF2-40B4-BE49-F238E27FC236}">
                <a16:creationId xmlns:a16="http://schemas.microsoft.com/office/drawing/2014/main" id="{E83A6604-9A4A-FD27-2BE5-761669C1436E}"/>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54763178"/>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a:extLst>
            <a:ext uri="{FF2B5EF4-FFF2-40B4-BE49-F238E27FC236}">
              <a16:creationId xmlns:a16="http://schemas.microsoft.com/office/drawing/2014/main" id="{9885550E-5BBC-9364-BD9C-B4EA0A69224E}"/>
            </a:ext>
          </a:extLst>
        </p:cNvPr>
        <p:cNvGrpSpPr/>
        <p:nvPr/>
      </p:nvGrpSpPr>
      <p:grpSpPr>
        <a:xfrm>
          <a:off x="0" y="0"/>
          <a:ext cx="0" cy="0"/>
          <a:chOff x="0" y="0"/>
          <a:chExt cx="0" cy="0"/>
        </a:xfrm>
      </p:grpSpPr>
      <p:sp>
        <p:nvSpPr>
          <p:cNvPr id="222" name="Google Shape;222;p4:notes">
            <a:extLst>
              <a:ext uri="{FF2B5EF4-FFF2-40B4-BE49-F238E27FC236}">
                <a16:creationId xmlns:a16="http://schemas.microsoft.com/office/drawing/2014/main" id="{B61248CC-A135-2168-4E1C-B29D61EDCE16}"/>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3" name="Google Shape;223;p4:notes">
            <a:extLst>
              <a:ext uri="{FF2B5EF4-FFF2-40B4-BE49-F238E27FC236}">
                <a16:creationId xmlns:a16="http://schemas.microsoft.com/office/drawing/2014/main" id="{C2A60B3F-EB4B-92B4-4B5D-AB5686CA91A4}"/>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81589090"/>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a:extLst>
            <a:ext uri="{FF2B5EF4-FFF2-40B4-BE49-F238E27FC236}">
              <a16:creationId xmlns:a16="http://schemas.microsoft.com/office/drawing/2014/main" id="{F92A2314-3273-ECAE-0A7A-04EA2E44B59A}"/>
            </a:ext>
          </a:extLst>
        </p:cNvPr>
        <p:cNvGrpSpPr/>
        <p:nvPr/>
      </p:nvGrpSpPr>
      <p:grpSpPr>
        <a:xfrm>
          <a:off x="0" y="0"/>
          <a:ext cx="0" cy="0"/>
          <a:chOff x="0" y="0"/>
          <a:chExt cx="0" cy="0"/>
        </a:xfrm>
      </p:grpSpPr>
      <p:sp>
        <p:nvSpPr>
          <p:cNvPr id="222" name="Google Shape;222;p4:notes">
            <a:extLst>
              <a:ext uri="{FF2B5EF4-FFF2-40B4-BE49-F238E27FC236}">
                <a16:creationId xmlns:a16="http://schemas.microsoft.com/office/drawing/2014/main" id="{3D2CB589-C156-CD13-4547-CF85B5562210}"/>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3" name="Google Shape;223;p4:notes">
            <a:extLst>
              <a:ext uri="{FF2B5EF4-FFF2-40B4-BE49-F238E27FC236}">
                <a16:creationId xmlns:a16="http://schemas.microsoft.com/office/drawing/2014/main" id="{71A36956-959C-F40C-8D4F-C18661F6C82D}"/>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23889972"/>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a:extLst>
            <a:ext uri="{FF2B5EF4-FFF2-40B4-BE49-F238E27FC236}">
              <a16:creationId xmlns:a16="http://schemas.microsoft.com/office/drawing/2014/main" id="{2EF5D495-FA2B-95AA-46AC-E5A26439E444}"/>
            </a:ext>
          </a:extLst>
        </p:cNvPr>
        <p:cNvGrpSpPr/>
        <p:nvPr/>
      </p:nvGrpSpPr>
      <p:grpSpPr>
        <a:xfrm>
          <a:off x="0" y="0"/>
          <a:ext cx="0" cy="0"/>
          <a:chOff x="0" y="0"/>
          <a:chExt cx="0" cy="0"/>
        </a:xfrm>
      </p:grpSpPr>
      <p:sp>
        <p:nvSpPr>
          <p:cNvPr id="222" name="Google Shape;222;p4:notes">
            <a:extLst>
              <a:ext uri="{FF2B5EF4-FFF2-40B4-BE49-F238E27FC236}">
                <a16:creationId xmlns:a16="http://schemas.microsoft.com/office/drawing/2014/main" id="{E951E2D4-D0B2-37CB-2CAB-E0D318A3BF40}"/>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3" name="Google Shape;223;p4:notes">
            <a:extLst>
              <a:ext uri="{FF2B5EF4-FFF2-40B4-BE49-F238E27FC236}">
                <a16:creationId xmlns:a16="http://schemas.microsoft.com/office/drawing/2014/main" id="{130C7B07-A6C8-85CE-AD7D-1A73C2C1933F}"/>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83736683"/>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a:extLst>
            <a:ext uri="{FF2B5EF4-FFF2-40B4-BE49-F238E27FC236}">
              <a16:creationId xmlns:a16="http://schemas.microsoft.com/office/drawing/2014/main" id="{AEA9CAD1-DFA2-52B8-D0E6-9DE285E3780C}"/>
            </a:ext>
          </a:extLst>
        </p:cNvPr>
        <p:cNvGrpSpPr/>
        <p:nvPr/>
      </p:nvGrpSpPr>
      <p:grpSpPr>
        <a:xfrm>
          <a:off x="0" y="0"/>
          <a:ext cx="0" cy="0"/>
          <a:chOff x="0" y="0"/>
          <a:chExt cx="0" cy="0"/>
        </a:xfrm>
      </p:grpSpPr>
      <p:sp>
        <p:nvSpPr>
          <p:cNvPr id="222" name="Google Shape;222;p4:notes">
            <a:extLst>
              <a:ext uri="{FF2B5EF4-FFF2-40B4-BE49-F238E27FC236}">
                <a16:creationId xmlns:a16="http://schemas.microsoft.com/office/drawing/2014/main" id="{096A21DD-BB09-21A4-6FBA-E14804637E19}"/>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3" name="Google Shape;223;p4:notes">
            <a:extLst>
              <a:ext uri="{FF2B5EF4-FFF2-40B4-BE49-F238E27FC236}">
                <a16:creationId xmlns:a16="http://schemas.microsoft.com/office/drawing/2014/main" id="{05EC6387-C1AE-6CD3-CCD9-5F7B979D891F}"/>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50441468"/>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a:extLst>
            <a:ext uri="{FF2B5EF4-FFF2-40B4-BE49-F238E27FC236}">
              <a16:creationId xmlns:a16="http://schemas.microsoft.com/office/drawing/2014/main" id="{8F5C3A33-FE4D-27B7-FD1C-043C64CC5BBE}"/>
            </a:ext>
          </a:extLst>
        </p:cNvPr>
        <p:cNvGrpSpPr/>
        <p:nvPr/>
      </p:nvGrpSpPr>
      <p:grpSpPr>
        <a:xfrm>
          <a:off x="0" y="0"/>
          <a:ext cx="0" cy="0"/>
          <a:chOff x="0" y="0"/>
          <a:chExt cx="0" cy="0"/>
        </a:xfrm>
      </p:grpSpPr>
      <p:sp>
        <p:nvSpPr>
          <p:cNvPr id="222" name="Google Shape;222;p4:notes">
            <a:extLst>
              <a:ext uri="{FF2B5EF4-FFF2-40B4-BE49-F238E27FC236}">
                <a16:creationId xmlns:a16="http://schemas.microsoft.com/office/drawing/2014/main" id="{27E8FB23-E029-ED0C-1A15-5BC7803B0EB1}"/>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3" name="Google Shape;223;p4:notes">
            <a:extLst>
              <a:ext uri="{FF2B5EF4-FFF2-40B4-BE49-F238E27FC236}">
                <a16:creationId xmlns:a16="http://schemas.microsoft.com/office/drawing/2014/main" id="{B75E3E9F-10EC-BE0C-52F8-236C7DF88B09}"/>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34458237"/>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a:extLst>
            <a:ext uri="{FF2B5EF4-FFF2-40B4-BE49-F238E27FC236}">
              <a16:creationId xmlns:a16="http://schemas.microsoft.com/office/drawing/2014/main" id="{5E3F42D6-B416-28D5-F94E-AB6157D56942}"/>
            </a:ext>
          </a:extLst>
        </p:cNvPr>
        <p:cNvGrpSpPr/>
        <p:nvPr/>
      </p:nvGrpSpPr>
      <p:grpSpPr>
        <a:xfrm>
          <a:off x="0" y="0"/>
          <a:ext cx="0" cy="0"/>
          <a:chOff x="0" y="0"/>
          <a:chExt cx="0" cy="0"/>
        </a:xfrm>
      </p:grpSpPr>
      <p:sp>
        <p:nvSpPr>
          <p:cNvPr id="222" name="Google Shape;222;p4:notes">
            <a:extLst>
              <a:ext uri="{FF2B5EF4-FFF2-40B4-BE49-F238E27FC236}">
                <a16:creationId xmlns:a16="http://schemas.microsoft.com/office/drawing/2014/main" id="{58F52740-075C-8FD2-5FF1-27FC0AF08D05}"/>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3" name="Google Shape;223;p4:notes">
            <a:extLst>
              <a:ext uri="{FF2B5EF4-FFF2-40B4-BE49-F238E27FC236}">
                <a16:creationId xmlns:a16="http://schemas.microsoft.com/office/drawing/2014/main" id="{C633C4FC-26F5-79A6-782E-5F730C77C620}"/>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12946985"/>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a:extLst>
            <a:ext uri="{FF2B5EF4-FFF2-40B4-BE49-F238E27FC236}">
              <a16:creationId xmlns:a16="http://schemas.microsoft.com/office/drawing/2014/main" id="{59990D75-B7E1-2E0C-6ACD-16C6D80FF179}"/>
            </a:ext>
          </a:extLst>
        </p:cNvPr>
        <p:cNvGrpSpPr/>
        <p:nvPr/>
      </p:nvGrpSpPr>
      <p:grpSpPr>
        <a:xfrm>
          <a:off x="0" y="0"/>
          <a:ext cx="0" cy="0"/>
          <a:chOff x="0" y="0"/>
          <a:chExt cx="0" cy="0"/>
        </a:xfrm>
      </p:grpSpPr>
      <p:sp>
        <p:nvSpPr>
          <p:cNvPr id="222" name="Google Shape;222;p4:notes">
            <a:extLst>
              <a:ext uri="{FF2B5EF4-FFF2-40B4-BE49-F238E27FC236}">
                <a16:creationId xmlns:a16="http://schemas.microsoft.com/office/drawing/2014/main" id="{F3A2CC17-A347-29FF-052E-3ECCC0C0EAF5}"/>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3" name="Google Shape;223;p4:notes">
            <a:extLst>
              <a:ext uri="{FF2B5EF4-FFF2-40B4-BE49-F238E27FC236}">
                <a16:creationId xmlns:a16="http://schemas.microsoft.com/office/drawing/2014/main" id="{183B9B9C-D5D9-6D67-A19C-AF690DED84EF}"/>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493803"/>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a:extLst>
            <a:ext uri="{FF2B5EF4-FFF2-40B4-BE49-F238E27FC236}">
              <a16:creationId xmlns:a16="http://schemas.microsoft.com/office/drawing/2014/main" id="{4662CC20-08A4-D215-44E6-9D2F01A86A24}"/>
            </a:ext>
          </a:extLst>
        </p:cNvPr>
        <p:cNvGrpSpPr/>
        <p:nvPr/>
      </p:nvGrpSpPr>
      <p:grpSpPr>
        <a:xfrm>
          <a:off x="0" y="0"/>
          <a:ext cx="0" cy="0"/>
          <a:chOff x="0" y="0"/>
          <a:chExt cx="0" cy="0"/>
        </a:xfrm>
      </p:grpSpPr>
      <p:sp>
        <p:nvSpPr>
          <p:cNvPr id="222" name="Google Shape;222;p4:notes">
            <a:extLst>
              <a:ext uri="{FF2B5EF4-FFF2-40B4-BE49-F238E27FC236}">
                <a16:creationId xmlns:a16="http://schemas.microsoft.com/office/drawing/2014/main" id="{FFA5EE96-51AD-A6D1-12B8-409207D1DFFB}"/>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3" name="Google Shape;223;p4:notes">
            <a:extLst>
              <a:ext uri="{FF2B5EF4-FFF2-40B4-BE49-F238E27FC236}">
                <a16:creationId xmlns:a16="http://schemas.microsoft.com/office/drawing/2014/main" id="{6484DA61-7E8E-EBEC-133B-3C87BE5788B6}"/>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24598510"/>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a:extLst>
            <a:ext uri="{FF2B5EF4-FFF2-40B4-BE49-F238E27FC236}">
              <a16:creationId xmlns:a16="http://schemas.microsoft.com/office/drawing/2014/main" id="{1E06E9B1-61C7-3CF7-CBD5-AA55C96AD2A8}"/>
            </a:ext>
          </a:extLst>
        </p:cNvPr>
        <p:cNvGrpSpPr/>
        <p:nvPr/>
      </p:nvGrpSpPr>
      <p:grpSpPr>
        <a:xfrm>
          <a:off x="0" y="0"/>
          <a:ext cx="0" cy="0"/>
          <a:chOff x="0" y="0"/>
          <a:chExt cx="0" cy="0"/>
        </a:xfrm>
      </p:grpSpPr>
      <p:sp>
        <p:nvSpPr>
          <p:cNvPr id="222" name="Google Shape;222;p4:notes">
            <a:extLst>
              <a:ext uri="{FF2B5EF4-FFF2-40B4-BE49-F238E27FC236}">
                <a16:creationId xmlns:a16="http://schemas.microsoft.com/office/drawing/2014/main" id="{9F243933-5FBB-8B48-F93C-9693C29A1E4D}"/>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3" name="Google Shape;223;p4:notes">
            <a:extLst>
              <a:ext uri="{FF2B5EF4-FFF2-40B4-BE49-F238E27FC236}">
                <a16:creationId xmlns:a16="http://schemas.microsoft.com/office/drawing/2014/main" id="{4F359775-6C38-A5F0-2693-4E9DDBE7BA5F}"/>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786131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9"/>
        <p:cNvGrpSpPr/>
        <p:nvPr/>
      </p:nvGrpSpPr>
      <p:grpSpPr>
        <a:xfrm>
          <a:off x="0" y="0"/>
          <a:ext cx="0" cy="0"/>
          <a:chOff x="0" y="0"/>
          <a:chExt cx="0" cy="0"/>
        </a:xfrm>
      </p:grpSpPr>
      <p:sp>
        <p:nvSpPr>
          <p:cNvPr id="20" name="Google Shape;20;p138"/>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 name="Google Shape;21;p138"/>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2" name="Google Shape;22;p13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13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 name="Google Shape;24;p13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140"/>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140"/>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0" name="Google Shape;30;p14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14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14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14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141"/>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 name="Google Shape;36;p141"/>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 name="Google Shape;37;p14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14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14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142"/>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142"/>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3" name="Google Shape;43;p142"/>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 name="Google Shape;44;p142"/>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5" name="Google Shape;45;p142"/>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6" name="Google Shape;46;p14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14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14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14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14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14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14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144"/>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144"/>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57" name="Google Shape;57;p144"/>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58" name="Google Shape;58;p14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14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14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145"/>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145"/>
          <p:cNvSpPr>
            <a:spLocks noGrp="1"/>
          </p:cNvSpPr>
          <p:nvPr>
            <p:ph type="pic" idx="2"/>
          </p:nvPr>
        </p:nvSpPr>
        <p:spPr>
          <a:xfrm>
            <a:off x="5183188" y="987425"/>
            <a:ext cx="6172200" cy="4873625"/>
          </a:xfrm>
          <a:prstGeom prst="rect">
            <a:avLst/>
          </a:prstGeom>
          <a:noFill/>
          <a:ln>
            <a:noFill/>
          </a:ln>
        </p:spPr>
      </p:sp>
      <p:sp>
        <p:nvSpPr>
          <p:cNvPr id="64" name="Google Shape;64;p145"/>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5" name="Google Shape;65;p14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14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14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14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146"/>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1" name="Google Shape;71;p14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14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4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147"/>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147"/>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7" name="Google Shape;77;p14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14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4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preserve="1">
  <p:cSld name="1_Title and Content">
    <p:spTree>
      <p:nvGrpSpPr>
        <p:cNvPr id="1" name="Shape 25"/>
        <p:cNvGrpSpPr/>
        <p:nvPr/>
      </p:nvGrpSpPr>
      <p:grpSpPr>
        <a:xfrm>
          <a:off x="0" y="0"/>
          <a:ext cx="0" cy="0"/>
          <a:chOff x="0" y="0"/>
          <a:chExt cx="0" cy="0"/>
        </a:xfrm>
      </p:grpSpPr>
      <p:grpSp>
        <p:nvGrpSpPr>
          <p:cNvPr id="18" name="Group 17">
            <a:extLst>
              <a:ext uri="{FF2B5EF4-FFF2-40B4-BE49-F238E27FC236}">
                <a16:creationId xmlns:a16="http://schemas.microsoft.com/office/drawing/2014/main" id="{6CFF494D-D74B-E75D-7BB2-38A0C5E43C26}"/>
              </a:ext>
            </a:extLst>
          </p:cNvPr>
          <p:cNvGrpSpPr/>
          <p:nvPr userDrawn="1"/>
        </p:nvGrpSpPr>
        <p:grpSpPr>
          <a:xfrm>
            <a:off x="9771961" y="5664309"/>
            <a:ext cx="2307895" cy="1006096"/>
            <a:chOff x="9771961" y="5664309"/>
            <a:chExt cx="2307895" cy="1006096"/>
          </a:xfrm>
        </p:grpSpPr>
        <p:pic>
          <p:nvPicPr>
            <p:cNvPr id="19" name="Google Shape;218;p3" descr="Round 2 Solutions | LinkedIn">
              <a:extLst>
                <a:ext uri="{FF2B5EF4-FFF2-40B4-BE49-F238E27FC236}">
                  <a16:creationId xmlns:a16="http://schemas.microsoft.com/office/drawing/2014/main" id="{6E1AC8AF-ACF1-445C-3969-327F016034D0}"/>
                </a:ext>
              </a:extLst>
            </p:cNvPr>
            <p:cNvPicPr preferRelativeResize="0"/>
            <p:nvPr userDrawn="1"/>
          </p:nvPicPr>
          <p:blipFill rotWithShape="1">
            <a:blip r:embed="rId2">
              <a:alphaModFix/>
            </a:blip>
            <a:srcRect/>
            <a:stretch/>
          </p:blipFill>
          <p:spPr>
            <a:xfrm>
              <a:off x="11073760" y="5664309"/>
              <a:ext cx="1006096" cy="1006096"/>
            </a:xfrm>
            <a:prstGeom prst="rect">
              <a:avLst/>
            </a:prstGeom>
            <a:noFill/>
            <a:ln>
              <a:noFill/>
            </a:ln>
          </p:spPr>
        </p:pic>
        <p:sp>
          <p:nvSpPr>
            <p:cNvPr id="20" name="Google Shape;219;p3">
              <a:extLst>
                <a:ext uri="{FF2B5EF4-FFF2-40B4-BE49-F238E27FC236}">
                  <a16:creationId xmlns:a16="http://schemas.microsoft.com/office/drawing/2014/main" id="{31909932-003F-8589-E195-9428E43D091E}"/>
                </a:ext>
              </a:extLst>
            </p:cNvPr>
            <p:cNvSpPr txBox="1"/>
            <p:nvPr userDrawn="1"/>
          </p:nvSpPr>
          <p:spPr>
            <a:xfrm>
              <a:off x="9771961" y="6547294"/>
              <a:ext cx="2146544" cy="123111"/>
            </a:xfrm>
            <a:prstGeom prst="rect">
              <a:avLst/>
            </a:prstGeom>
            <a:noFill/>
            <a:ln>
              <a:noFill/>
            </a:ln>
          </p:spPr>
          <p:txBody>
            <a:bodyPr spcFirstLastPara="1" wrap="square" lIns="0" tIns="0" rIns="0" bIns="0" anchor="b" anchorCtr="0">
              <a:noAutofit/>
            </a:bodyPr>
            <a:lstStyle/>
            <a:p>
              <a:pPr marL="0" marR="0" lvl="0" indent="0" algn="r" rtl="0">
                <a:spcBef>
                  <a:spcPts val="0"/>
                </a:spcBef>
                <a:spcAft>
                  <a:spcPts val="0"/>
                </a:spcAft>
                <a:buNone/>
              </a:pPr>
              <a:r>
                <a:rPr lang="en-US" sz="800" dirty="0">
                  <a:solidFill>
                    <a:schemeClr val="dk1"/>
                  </a:solidFill>
                  <a:latin typeface="Arial"/>
                  <a:ea typeface="Arial"/>
                  <a:cs typeface="Arial"/>
                  <a:sym typeface="Arial"/>
                </a:rPr>
                <a:t>© Round 2 Solutions </a:t>
              </a:r>
              <a:r>
                <a:rPr lang="en-US" sz="800" dirty="0" err="1">
                  <a:solidFill>
                    <a:schemeClr val="dk1"/>
                  </a:solidFill>
                  <a:latin typeface="Arial"/>
                  <a:ea typeface="Arial"/>
                  <a:cs typeface="Arial"/>
                  <a:sym typeface="Arial"/>
                </a:rPr>
                <a:t>Co.,Ltd</a:t>
              </a:r>
              <a:r>
                <a:rPr lang="en-US" sz="800" dirty="0">
                  <a:solidFill>
                    <a:schemeClr val="dk1"/>
                  </a:solidFill>
                  <a:latin typeface="Arial"/>
                  <a:ea typeface="Arial"/>
                  <a:cs typeface="Arial"/>
                  <a:sym typeface="Arial"/>
                </a:rPr>
                <a:t>.</a:t>
              </a:r>
              <a:endParaRPr dirty="0"/>
            </a:p>
          </p:txBody>
        </p:sp>
      </p:grpSp>
    </p:spTree>
    <p:extLst>
      <p:ext uri="{BB962C8B-B14F-4D97-AF65-F5344CB8AC3E}">
        <p14:creationId xmlns:p14="http://schemas.microsoft.com/office/powerpoint/2010/main" val="3884022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preserve="1">
  <p:cSld name="1_Title and Content">
    <p:spTree>
      <p:nvGrpSpPr>
        <p:cNvPr id="1" name="Shape 25"/>
        <p:cNvGrpSpPr/>
        <p:nvPr/>
      </p:nvGrpSpPr>
      <p:grpSpPr>
        <a:xfrm>
          <a:off x="0" y="0"/>
          <a:ext cx="0" cy="0"/>
          <a:chOff x="0" y="0"/>
          <a:chExt cx="0" cy="0"/>
        </a:xfrm>
      </p:grpSpPr>
      <p:pic>
        <p:nvPicPr>
          <p:cNvPr id="2" name="Picture 1">
            <a:extLst>
              <a:ext uri="{FF2B5EF4-FFF2-40B4-BE49-F238E27FC236}">
                <a16:creationId xmlns:a16="http://schemas.microsoft.com/office/drawing/2014/main" id="{C21D5BE1-3CE3-7F5D-FEA4-A7C6013A21AB}"/>
              </a:ext>
            </a:extLst>
          </p:cNvPr>
          <p:cNvPicPr>
            <a:picLocks noChangeAspect="1"/>
          </p:cNvPicPr>
          <p:nvPr userDrawn="1"/>
        </p:nvPicPr>
        <p:blipFill rotWithShape="1">
          <a:blip r:embed="rId2"/>
          <a:srcRect l="20600" t="503" r="527" b="33687"/>
          <a:stretch/>
        </p:blipFill>
        <p:spPr>
          <a:xfrm rot="16200000" flipH="1">
            <a:off x="7168662" y="1819959"/>
            <a:ext cx="6857999" cy="3218085"/>
          </a:xfrm>
          <a:prstGeom prst="rect">
            <a:avLst/>
          </a:prstGeom>
        </p:spPr>
      </p:pic>
      <p:pic>
        <p:nvPicPr>
          <p:cNvPr id="6" name="Picture 5">
            <a:extLst>
              <a:ext uri="{FF2B5EF4-FFF2-40B4-BE49-F238E27FC236}">
                <a16:creationId xmlns:a16="http://schemas.microsoft.com/office/drawing/2014/main" id="{04B1239F-B04E-8F1C-07D7-2758E1815DE7}"/>
              </a:ext>
            </a:extLst>
          </p:cNvPr>
          <p:cNvPicPr>
            <a:picLocks noChangeAspect="1"/>
          </p:cNvPicPr>
          <p:nvPr userDrawn="1"/>
        </p:nvPicPr>
        <p:blipFill rotWithShape="1">
          <a:blip r:embed="rId2"/>
          <a:srcRect l="20600" t="503" r="527" b="33687"/>
          <a:stretch/>
        </p:blipFill>
        <p:spPr>
          <a:xfrm rot="5400000">
            <a:off x="-1834660" y="1819960"/>
            <a:ext cx="6858000" cy="3218085"/>
          </a:xfrm>
          <a:prstGeom prst="rect">
            <a:avLst/>
          </a:prstGeom>
        </p:spPr>
      </p:pic>
      <p:sp>
        <p:nvSpPr>
          <p:cNvPr id="8" name="Rectangle 7">
            <a:extLst>
              <a:ext uri="{FF2B5EF4-FFF2-40B4-BE49-F238E27FC236}">
                <a16:creationId xmlns:a16="http://schemas.microsoft.com/office/drawing/2014/main" id="{B7151EC3-D55F-2956-35FE-6A294DFB4C20}"/>
              </a:ext>
            </a:extLst>
          </p:cNvPr>
          <p:cNvSpPr/>
          <p:nvPr userDrawn="1"/>
        </p:nvSpPr>
        <p:spPr>
          <a:xfrm>
            <a:off x="129396" y="155739"/>
            <a:ext cx="11852695" cy="654652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7" name="Group 6">
            <a:extLst>
              <a:ext uri="{FF2B5EF4-FFF2-40B4-BE49-F238E27FC236}">
                <a16:creationId xmlns:a16="http://schemas.microsoft.com/office/drawing/2014/main" id="{7C9B80AC-58CC-A55A-0D3B-680E6CFD8593}"/>
              </a:ext>
            </a:extLst>
          </p:cNvPr>
          <p:cNvGrpSpPr/>
          <p:nvPr userDrawn="1"/>
        </p:nvGrpSpPr>
        <p:grpSpPr>
          <a:xfrm>
            <a:off x="9771961" y="5664309"/>
            <a:ext cx="2307895" cy="1006096"/>
            <a:chOff x="9771961" y="5664309"/>
            <a:chExt cx="2307895" cy="1006096"/>
          </a:xfrm>
        </p:grpSpPr>
        <p:pic>
          <p:nvPicPr>
            <p:cNvPr id="9" name="Google Shape;218;p3" descr="Round 2 Solutions | LinkedIn">
              <a:extLst>
                <a:ext uri="{FF2B5EF4-FFF2-40B4-BE49-F238E27FC236}">
                  <a16:creationId xmlns:a16="http://schemas.microsoft.com/office/drawing/2014/main" id="{0013A7F6-0297-7BC5-AFB5-67E2117D0B01}"/>
                </a:ext>
              </a:extLst>
            </p:cNvPr>
            <p:cNvPicPr preferRelativeResize="0"/>
            <p:nvPr userDrawn="1"/>
          </p:nvPicPr>
          <p:blipFill rotWithShape="1">
            <a:blip r:embed="rId3">
              <a:alphaModFix/>
            </a:blip>
            <a:srcRect/>
            <a:stretch/>
          </p:blipFill>
          <p:spPr>
            <a:xfrm>
              <a:off x="11073760" y="5664309"/>
              <a:ext cx="1006096" cy="1006096"/>
            </a:xfrm>
            <a:prstGeom prst="rect">
              <a:avLst/>
            </a:prstGeom>
            <a:noFill/>
            <a:ln>
              <a:noFill/>
            </a:ln>
          </p:spPr>
        </p:pic>
        <p:sp>
          <p:nvSpPr>
            <p:cNvPr id="10" name="Google Shape;219;p3">
              <a:extLst>
                <a:ext uri="{FF2B5EF4-FFF2-40B4-BE49-F238E27FC236}">
                  <a16:creationId xmlns:a16="http://schemas.microsoft.com/office/drawing/2014/main" id="{8144DA1C-DE3C-0E99-54F2-428FA0D4E81B}"/>
                </a:ext>
              </a:extLst>
            </p:cNvPr>
            <p:cNvSpPr txBox="1"/>
            <p:nvPr userDrawn="1"/>
          </p:nvSpPr>
          <p:spPr>
            <a:xfrm>
              <a:off x="9771961" y="6547294"/>
              <a:ext cx="2146544" cy="123111"/>
            </a:xfrm>
            <a:prstGeom prst="rect">
              <a:avLst/>
            </a:prstGeom>
            <a:noFill/>
            <a:ln>
              <a:noFill/>
            </a:ln>
          </p:spPr>
          <p:txBody>
            <a:bodyPr spcFirstLastPara="1" wrap="square" lIns="0" tIns="0" rIns="0" bIns="0" anchor="b" anchorCtr="0">
              <a:noAutofit/>
            </a:bodyPr>
            <a:lstStyle/>
            <a:p>
              <a:pPr marL="0" marR="0" lvl="0" indent="0" algn="r" rtl="0">
                <a:spcBef>
                  <a:spcPts val="0"/>
                </a:spcBef>
                <a:spcAft>
                  <a:spcPts val="0"/>
                </a:spcAft>
                <a:buNone/>
              </a:pPr>
              <a:r>
                <a:rPr lang="en-US" sz="800" dirty="0">
                  <a:solidFill>
                    <a:schemeClr val="dk1"/>
                  </a:solidFill>
                  <a:latin typeface="Arial"/>
                  <a:ea typeface="Arial"/>
                  <a:cs typeface="Arial"/>
                  <a:sym typeface="Arial"/>
                </a:rPr>
                <a:t>© Round 2 Solutions </a:t>
              </a:r>
              <a:r>
                <a:rPr lang="en-US" sz="800" dirty="0" err="1">
                  <a:solidFill>
                    <a:schemeClr val="dk1"/>
                  </a:solidFill>
                  <a:latin typeface="Arial"/>
                  <a:ea typeface="Arial"/>
                  <a:cs typeface="Arial"/>
                  <a:sym typeface="Arial"/>
                </a:rPr>
                <a:t>Co.,Ltd</a:t>
              </a:r>
              <a:r>
                <a:rPr lang="en-US" sz="800" dirty="0">
                  <a:solidFill>
                    <a:schemeClr val="dk1"/>
                  </a:solidFill>
                  <a:latin typeface="Arial"/>
                  <a:ea typeface="Arial"/>
                  <a:cs typeface="Arial"/>
                  <a:sym typeface="Arial"/>
                </a:rPr>
                <a:t>.</a:t>
              </a:r>
              <a:endParaRPr dirty="0"/>
            </a:p>
          </p:txBody>
        </p:sp>
      </p:grpSp>
    </p:spTree>
    <p:extLst>
      <p:ext uri="{BB962C8B-B14F-4D97-AF65-F5344CB8AC3E}">
        <p14:creationId xmlns:p14="http://schemas.microsoft.com/office/powerpoint/2010/main" val="16996600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Content" preserve="1">
  <p:cSld name="1_Title and Content">
    <p:spTree>
      <p:nvGrpSpPr>
        <p:cNvPr id="1" name="Shape 25"/>
        <p:cNvGrpSpPr/>
        <p:nvPr/>
      </p:nvGrpSpPr>
      <p:grpSpPr>
        <a:xfrm>
          <a:off x="0" y="0"/>
          <a:ext cx="0" cy="0"/>
          <a:chOff x="0" y="0"/>
          <a:chExt cx="0" cy="0"/>
        </a:xfrm>
      </p:grpSpPr>
      <p:pic>
        <p:nvPicPr>
          <p:cNvPr id="2" name="Picture 1">
            <a:extLst>
              <a:ext uri="{FF2B5EF4-FFF2-40B4-BE49-F238E27FC236}">
                <a16:creationId xmlns:a16="http://schemas.microsoft.com/office/drawing/2014/main" id="{C21D5BE1-3CE3-7F5D-FEA4-A7C6013A21AB}"/>
              </a:ext>
            </a:extLst>
          </p:cNvPr>
          <p:cNvPicPr>
            <a:picLocks noChangeAspect="1"/>
          </p:cNvPicPr>
          <p:nvPr userDrawn="1"/>
        </p:nvPicPr>
        <p:blipFill rotWithShape="1">
          <a:blip r:embed="rId2"/>
          <a:srcRect l="20600" t="503" r="527" b="33687"/>
          <a:stretch/>
        </p:blipFill>
        <p:spPr>
          <a:xfrm rot="16200000" flipH="1">
            <a:off x="7168662" y="1819959"/>
            <a:ext cx="6857999" cy="3218085"/>
          </a:xfrm>
          <a:prstGeom prst="rect">
            <a:avLst/>
          </a:prstGeom>
        </p:spPr>
      </p:pic>
      <p:pic>
        <p:nvPicPr>
          <p:cNvPr id="6" name="Picture 5">
            <a:extLst>
              <a:ext uri="{FF2B5EF4-FFF2-40B4-BE49-F238E27FC236}">
                <a16:creationId xmlns:a16="http://schemas.microsoft.com/office/drawing/2014/main" id="{04B1239F-B04E-8F1C-07D7-2758E1815DE7}"/>
              </a:ext>
            </a:extLst>
          </p:cNvPr>
          <p:cNvPicPr>
            <a:picLocks noChangeAspect="1"/>
          </p:cNvPicPr>
          <p:nvPr userDrawn="1"/>
        </p:nvPicPr>
        <p:blipFill rotWithShape="1">
          <a:blip r:embed="rId2"/>
          <a:srcRect l="20600" t="503" r="527" b="33687"/>
          <a:stretch/>
        </p:blipFill>
        <p:spPr>
          <a:xfrm rot="5400000">
            <a:off x="-1834660" y="1819960"/>
            <a:ext cx="6858000" cy="3218085"/>
          </a:xfrm>
          <a:prstGeom prst="rect">
            <a:avLst/>
          </a:prstGeom>
        </p:spPr>
      </p:pic>
      <p:sp>
        <p:nvSpPr>
          <p:cNvPr id="8" name="Rectangle 7">
            <a:extLst>
              <a:ext uri="{FF2B5EF4-FFF2-40B4-BE49-F238E27FC236}">
                <a16:creationId xmlns:a16="http://schemas.microsoft.com/office/drawing/2014/main" id="{B7151EC3-D55F-2956-35FE-6A294DFB4C20}"/>
              </a:ext>
            </a:extLst>
          </p:cNvPr>
          <p:cNvSpPr/>
          <p:nvPr userDrawn="1"/>
        </p:nvSpPr>
        <p:spPr>
          <a:xfrm>
            <a:off x="129396" y="155739"/>
            <a:ext cx="11852695" cy="654652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7" name="Group 6">
            <a:extLst>
              <a:ext uri="{FF2B5EF4-FFF2-40B4-BE49-F238E27FC236}">
                <a16:creationId xmlns:a16="http://schemas.microsoft.com/office/drawing/2014/main" id="{7C9B80AC-58CC-A55A-0D3B-680E6CFD8593}"/>
              </a:ext>
            </a:extLst>
          </p:cNvPr>
          <p:cNvGrpSpPr/>
          <p:nvPr userDrawn="1"/>
        </p:nvGrpSpPr>
        <p:grpSpPr>
          <a:xfrm>
            <a:off x="9771961" y="5664309"/>
            <a:ext cx="2307895" cy="1006096"/>
            <a:chOff x="9771961" y="5664309"/>
            <a:chExt cx="2307895" cy="1006096"/>
          </a:xfrm>
        </p:grpSpPr>
        <p:pic>
          <p:nvPicPr>
            <p:cNvPr id="9" name="Google Shape;218;p3" descr="Round 2 Solutions | LinkedIn">
              <a:extLst>
                <a:ext uri="{FF2B5EF4-FFF2-40B4-BE49-F238E27FC236}">
                  <a16:creationId xmlns:a16="http://schemas.microsoft.com/office/drawing/2014/main" id="{0013A7F6-0297-7BC5-AFB5-67E2117D0B01}"/>
                </a:ext>
              </a:extLst>
            </p:cNvPr>
            <p:cNvPicPr preferRelativeResize="0"/>
            <p:nvPr userDrawn="1"/>
          </p:nvPicPr>
          <p:blipFill rotWithShape="1">
            <a:blip r:embed="rId3">
              <a:alphaModFix/>
            </a:blip>
            <a:srcRect/>
            <a:stretch/>
          </p:blipFill>
          <p:spPr>
            <a:xfrm>
              <a:off x="11073760" y="5664309"/>
              <a:ext cx="1006096" cy="1006096"/>
            </a:xfrm>
            <a:prstGeom prst="rect">
              <a:avLst/>
            </a:prstGeom>
            <a:noFill/>
            <a:ln>
              <a:noFill/>
            </a:ln>
          </p:spPr>
        </p:pic>
        <p:sp>
          <p:nvSpPr>
            <p:cNvPr id="10" name="Google Shape;219;p3">
              <a:extLst>
                <a:ext uri="{FF2B5EF4-FFF2-40B4-BE49-F238E27FC236}">
                  <a16:creationId xmlns:a16="http://schemas.microsoft.com/office/drawing/2014/main" id="{8144DA1C-DE3C-0E99-54F2-428FA0D4E81B}"/>
                </a:ext>
              </a:extLst>
            </p:cNvPr>
            <p:cNvSpPr txBox="1"/>
            <p:nvPr userDrawn="1"/>
          </p:nvSpPr>
          <p:spPr>
            <a:xfrm>
              <a:off x="9771961" y="6547294"/>
              <a:ext cx="2146544" cy="123111"/>
            </a:xfrm>
            <a:prstGeom prst="rect">
              <a:avLst/>
            </a:prstGeom>
            <a:noFill/>
            <a:ln>
              <a:noFill/>
            </a:ln>
          </p:spPr>
          <p:txBody>
            <a:bodyPr spcFirstLastPara="1" wrap="square" lIns="0" tIns="0" rIns="0" bIns="0" anchor="b" anchorCtr="0">
              <a:noAutofit/>
            </a:bodyPr>
            <a:lstStyle/>
            <a:p>
              <a:pPr marL="0" marR="0" lvl="0" indent="0" algn="r" rtl="0">
                <a:spcBef>
                  <a:spcPts val="0"/>
                </a:spcBef>
                <a:spcAft>
                  <a:spcPts val="0"/>
                </a:spcAft>
                <a:buNone/>
              </a:pPr>
              <a:r>
                <a:rPr lang="en-US" sz="800" dirty="0">
                  <a:solidFill>
                    <a:schemeClr val="dk1"/>
                  </a:solidFill>
                  <a:latin typeface="Arial"/>
                  <a:ea typeface="Arial"/>
                  <a:cs typeface="Arial"/>
                  <a:sym typeface="Arial"/>
                </a:rPr>
                <a:t>© Round 2 Solutions </a:t>
              </a:r>
              <a:r>
                <a:rPr lang="en-US" sz="800" dirty="0" err="1">
                  <a:solidFill>
                    <a:schemeClr val="dk1"/>
                  </a:solidFill>
                  <a:latin typeface="Arial"/>
                  <a:ea typeface="Arial"/>
                  <a:cs typeface="Arial"/>
                  <a:sym typeface="Arial"/>
                </a:rPr>
                <a:t>Co.,Ltd</a:t>
              </a:r>
              <a:r>
                <a:rPr lang="en-US" sz="800" dirty="0">
                  <a:solidFill>
                    <a:schemeClr val="dk1"/>
                  </a:solidFill>
                  <a:latin typeface="Arial"/>
                  <a:ea typeface="Arial"/>
                  <a:cs typeface="Arial"/>
                  <a:sym typeface="Arial"/>
                </a:rPr>
                <a:t>.</a:t>
              </a:r>
              <a:endParaRPr dirty="0"/>
            </a:p>
          </p:txBody>
        </p:sp>
      </p:grpSp>
      <p:pic>
        <p:nvPicPr>
          <p:cNvPr id="3" name="Google Shape;166;p1">
            <a:extLst>
              <a:ext uri="{FF2B5EF4-FFF2-40B4-BE49-F238E27FC236}">
                <a16:creationId xmlns:a16="http://schemas.microsoft.com/office/drawing/2014/main" id="{18EAABDC-7EBC-0E22-9A71-7DC76E420413}"/>
              </a:ext>
            </a:extLst>
          </p:cNvPr>
          <p:cNvPicPr preferRelativeResize="0"/>
          <p:nvPr userDrawn="1"/>
        </p:nvPicPr>
        <p:blipFill rotWithShape="1">
          <a:blip r:embed="rId4">
            <a:alphaModFix/>
          </a:blip>
          <a:srcRect/>
          <a:stretch/>
        </p:blipFill>
        <p:spPr>
          <a:xfrm>
            <a:off x="10499480" y="8937"/>
            <a:ext cx="1870800" cy="936523"/>
          </a:xfrm>
          <a:prstGeom prst="rect">
            <a:avLst/>
          </a:prstGeom>
          <a:noFill/>
          <a:ln>
            <a:noFill/>
          </a:ln>
          <a:effectLst>
            <a:outerShdw blurRad="50800" dist="38100" dir="18900000" algn="bl" rotWithShape="0">
              <a:srgbClr val="000000">
                <a:alpha val="40000"/>
              </a:srgbClr>
            </a:outerShdw>
          </a:effectLst>
        </p:spPr>
      </p:pic>
    </p:spTree>
    <p:extLst>
      <p:ext uri="{BB962C8B-B14F-4D97-AF65-F5344CB8AC3E}">
        <p14:creationId xmlns:p14="http://schemas.microsoft.com/office/powerpoint/2010/main" val="2648255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Content" preserve="1">
  <p:cSld name="1_Title and Content">
    <p:spTree>
      <p:nvGrpSpPr>
        <p:cNvPr id="1" name="Shape 25"/>
        <p:cNvGrpSpPr/>
        <p:nvPr/>
      </p:nvGrpSpPr>
      <p:grpSpPr>
        <a:xfrm>
          <a:off x="0" y="0"/>
          <a:ext cx="0" cy="0"/>
          <a:chOff x="0" y="0"/>
          <a:chExt cx="0" cy="0"/>
        </a:xfrm>
      </p:grpSpPr>
      <p:pic>
        <p:nvPicPr>
          <p:cNvPr id="2" name="Picture 1">
            <a:extLst>
              <a:ext uri="{FF2B5EF4-FFF2-40B4-BE49-F238E27FC236}">
                <a16:creationId xmlns:a16="http://schemas.microsoft.com/office/drawing/2014/main" id="{C21D5BE1-3CE3-7F5D-FEA4-A7C6013A21AB}"/>
              </a:ext>
            </a:extLst>
          </p:cNvPr>
          <p:cNvPicPr>
            <a:picLocks noChangeAspect="1"/>
          </p:cNvPicPr>
          <p:nvPr userDrawn="1"/>
        </p:nvPicPr>
        <p:blipFill rotWithShape="1">
          <a:blip r:embed="rId2"/>
          <a:srcRect l="20600" t="503" r="527" b="33687"/>
          <a:stretch/>
        </p:blipFill>
        <p:spPr>
          <a:xfrm rot="16200000" flipH="1">
            <a:off x="7168662" y="1819959"/>
            <a:ext cx="6857999" cy="3218085"/>
          </a:xfrm>
          <a:prstGeom prst="rect">
            <a:avLst/>
          </a:prstGeom>
        </p:spPr>
      </p:pic>
      <p:pic>
        <p:nvPicPr>
          <p:cNvPr id="6" name="Picture 5">
            <a:extLst>
              <a:ext uri="{FF2B5EF4-FFF2-40B4-BE49-F238E27FC236}">
                <a16:creationId xmlns:a16="http://schemas.microsoft.com/office/drawing/2014/main" id="{04B1239F-B04E-8F1C-07D7-2758E1815DE7}"/>
              </a:ext>
            </a:extLst>
          </p:cNvPr>
          <p:cNvPicPr>
            <a:picLocks noChangeAspect="1"/>
          </p:cNvPicPr>
          <p:nvPr userDrawn="1"/>
        </p:nvPicPr>
        <p:blipFill rotWithShape="1">
          <a:blip r:embed="rId2"/>
          <a:srcRect l="20600" t="503" r="527" b="33687"/>
          <a:stretch/>
        </p:blipFill>
        <p:spPr>
          <a:xfrm rot="5400000">
            <a:off x="-1834660" y="1819960"/>
            <a:ext cx="6858000" cy="3218085"/>
          </a:xfrm>
          <a:prstGeom prst="rect">
            <a:avLst/>
          </a:prstGeom>
        </p:spPr>
      </p:pic>
      <p:sp>
        <p:nvSpPr>
          <p:cNvPr id="8" name="Rectangle 7">
            <a:extLst>
              <a:ext uri="{FF2B5EF4-FFF2-40B4-BE49-F238E27FC236}">
                <a16:creationId xmlns:a16="http://schemas.microsoft.com/office/drawing/2014/main" id="{B7151EC3-D55F-2956-35FE-6A294DFB4C20}"/>
              </a:ext>
            </a:extLst>
          </p:cNvPr>
          <p:cNvSpPr/>
          <p:nvPr userDrawn="1"/>
        </p:nvSpPr>
        <p:spPr>
          <a:xfrm>
            <a:off x="129396" y="155739"/>
            <a:ext cx="11852695" cy="654652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oogle Shape;166;p1">
            <a:extLst>
              <a:ext uri="{FF2B5EF4-FFF2-40B4-BE49-F238E27FC236}">
                <a16:creationId xmlns:a16="http://schemas.microsoft.com/office/drawing/2014/main" id="{97E7014B-D4AC-C896-CE37-BD81E05F373E}"/>
              </a:ext>
            </a:extLst>
          </p:cNvPr>
          <p:cNvPicPr preferRelativeResize="0"/>
          <p:nvPr userDrawn="1"/>
        </p:nvPicPr>
        <p:blipFill rotWithShape="1">
          <a:blip r:embed="rId3">
            <a:alphaModFix/>
          </a:blip>
          <a:srcRect/>
          <a:stretch/>
        </p:blipFill>
        <p:spPr>
          <a:xfrm>
            <a:off x="10499480" y="8937"/>
            <a:ext cx="1870800" cy="936523"/>
          </a:xfrm>
          <a:prstGeom prst="rect">
            <a:avLst/>
          </a:prstGeom>
          <a:noFill/>
          <a:ln>
            <a:noFill/>
          </a:ln>
          <a:effectLst>
            <a:outerShdw blurRad="50800" dist="38100" dir="18900000" algn="bl" rotWithShape="0">
              <a:srgbClr val="000000">
                <a:alpha val="40000"/>
              </a:srgbClr>
            </a:outerShdw>
          </a:effectLst>
        </p:spPr>
      </p:pic>
      <p:sp>
        <p:nvSpPr>
          <p:cNvPr id="227" name="Google Shape;227;p4"/>
          <p:cNvSpPr/>
          <p:nvPr userDrawn="1"/>
        </p:nvSpPr>
        <p:spPr>
          <a:xfrm rot="10800000" flipH="1">
            <a:off x="249657" y="583948"/>
            <a:ext cx="10680011" cy="45719"/>
          </a:xfrm>
          <a:prstGeom prst="rect">
            <a:avLst/>
          </a:prstGeom>
          <a:gradFill>
            <a:gsLst>
              <a:gs pos="0">
                <a:srgbClr val="8B004D"/>
              </a:gs>
              <a:gs pos="50000">
                <a:srgbClr val="CA006F"/>
              </a:gs>
              <a:gs pos="100000">
                <a:srgbClr val="F10085"/>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11" name="Group 10">
            <a:extLst>
              <a:ext uri="{FF2B5EF4-FFF2-40B4-BE49-F238E27FC236}">
                <a16:creationId xmlns:a16="http://schemas.microsoft.com/office/drawing/2014/main" id="{7744990C-1ECC-992F-729B-91F37C30594A}"/>
              </a:ext>
            </a:extLst>
          </p:cNvPr>
          <p:cNvGrpSpPr/>
          <p:nvPr userDrawn="1"/>
        </p:nvGrpSpPr>
        <p:grpSpPr>
          <a:xfrm>
            <a:off x="9771961" y="5664309"/>
            <a:ext cx="2307895" cy="1006096"/>
            <a:chOff x="9771961" y="5664309"/>
            <a:chExt cx="2307895" cy="1006096"/>
          </a:xfrm>
        </p:grpSpPr>
        <p:pic>
          <p:nvPicPr>
            <p:cNvPr id="13" name="Google Shape;218;p3" descr="Round 2 Solutions | LinkedIn">
              <a:extLst>
                <a:ext uri="{FF2B5EF4-FFF2-40B4-BE49-F238E27FC236}">
                  <a16:creationId xmlns:a16="http://schemas.microsoft.com/office/drawing/2014/main" id="{AD1B2D16-3A35-249C-740A-9E6899F8EBA4}"/>
                </a:ext>
              </a:extLst>
            </p:cNvPr>
            <p:cNvPicPr preferRelativeResize="0"/>
            <p:nvPr userDrawn="1"/>
          </p:nvPicPr>
          <p:blipFill rotWithShape="1">
            <a:blip r:embed="rId4">
              <a:alphaModFix/>
            </a:blip>
            <a:srcRect/>
            <a:stretch/>
          </p:blipFill>
          <p:spPr>
            <a:xfrm>
              <a:off x="11073760" y="5664309"/>
              <a:ext cx="1006096" cy="1006096"/>
            </a:xfrm>
            <a:prstGeom prst="rect">
              <a:avLst/>
            </a:prstGeom>
            <a:noFill/>
            <a:ln>
              <a:noFill/>
            </a:ln>
          </p:spPr>
        </p:pic>
        <p:sp>
          <p:nvSpPr>
            <p:cNvPr id="14" name="Google Shape;219;p3">
              <a:extLst>
                <a:ext uri="{FF2B5EF4-FFF2-40B4-BE49-F238E27FC236}">
                  <a16:creationId xmlns:a16="http://schemas.microsoft.com/office/drawing/2014/main" id="{BC6AACE6-8F96-20E4-08F6-7F8208723C8B}"/>
                </a:ext>
              </a:extLst>
            </p:cNvPr>
            <p:cNvSpPr txBox="1"/>
            <p:nvPr userDrawn="1"/>
          </p:nvSpPr>
          <p:spPr>
            <a:xfrm>
              <a:off x="9771961" y="6547294"/>
              <a:ext cx="2146544" cy="123111"/>
            </a:xfrm>
            <a:prstGeom prst="rect">
              <a:avLst/>
            </a:prstGeom>
            <a:noFill/>
            <a:ln>
              <a:noFill/>
            </a:ln>
          </p:spPr>
          <p:txBody>
            <a:bodyPr spcFirstLastPara="1" wrap="square" lIns="0" tIns="0" rIns="0" bIns="0" anchor="b" anchorCtr="0">
              <a:noAutofit/>
            </a:bodyPr>
            <a:lstStyle/>
            <a:p>
              <a:pPr marL="0" marR="0" lvl="0" indent="0" algn="r" rtl="0">
                <a:spcBef>
                  <a:spcPts val="0"/>
                </a:spcBef>
                <a:spcAft>
                  <a:spcPts val="0"/>
                </a:spcAft>
                <a:buNone/>
              </a:pPr>
              <a:r>
                <a:rPr lang="en-US" sz="800" dirty="0">
                  <a:solidFill>
                    <a:schemeClr val="dk1"/>
                  </a:solidFill>
                  <a:latin typeface="Arial"/>
                  <a:ea typeface="Arial"/>
                  <a:cs typeface="Arial"/>
                  <a:sym typeface="Arial"/>
                </a:rPr>
                <a:t>© Round 2 Solutions </a:t>
              </a:r>
              <a:r>
                <a:rPr lang="en-US" sz="800" dirty="0" err="1">
                  <a:solidFill>
                    <a:schemeClr val="dk1"/>
                  </a:solidFill>
                  <a:latin typeface="Arial"/>
                  <a:ea typeface="Arial"/>
                  <a:cs typeface="Arial"/>
                  <a:sym typeface="Arial"/>
                </a:rPr>
                <a:t>Co.,Ltd</a:t>
              </a:r>
              <a:r>
                <a:rPr lang="en-US" sz="800" dirty="0">
                  <a:solidFill>
                    <a:schemeClr val="dk1"/>
                  </a:solidFill>
                  <a:latin typeface="Arial"/>
                  <a:ea typeface="Arial"/>
                  <a:cs typeface="Arial"/>
                  <a:sym typeface="Arial"/>
                </a:rPr>
                <a:t>.</a:t>
              </a:r>
              <a:endParaRPr dirty="0"/>
            </a:p>
          </p:txBody>
        </p:sp>
      </p:grpSp>
      <p:sp>
        <p:nvSpPr>
          <p:cNvPr id="3" name="Rectangle 2">
            <a:extLst>
              <a:ext uri="{FF2B5EF4-FFF2-40B4-BE49-F238E27FC236}">
                <a16:creationId xmlns:a16="http://schemas.microsoft.com/office/drawing/2014/main" id="{76CD6E51-5DAA-8097-24D1-02B229B49060}"/>
              </a:ext>
            </a:extLst>
          </p:cNvPr>
          <p:cNvSpPr/>
          <p:nvPr userDrawn="1"/>
        </p:nvSpPr>
        <p:spPr>
          <a:xfrm rot="10800000">
            <a:off x="5124091" y="715992"/>
            <a:ext cx="6717102" cy="3667548"/>
          </a:xfrm>
          <a:prstGeom prst="rect">
            <a:avLst/>
          </a:prstGeom>
          <a:gradFill flip="none" rotWithShape="1">
            <a:gsLst>
              <a:gs pos="62000">
                <a:schemeClr val="bg1">
                  <a:alpha val="0"/>
                </a:schemeClr>
              </a:gs>
              <a:gs pos="0">
                <a:srgbClr val="E20F84">
                  <a:alpha val="40000"/>
                </a:srgbClr>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708573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Content" preserve="1">
  <p:cSld name="1_Title and Content">
    <p:spTree>
      <p:nvGrpSpPr>
        <p:cNvPr id="1" name="Shape 25"/>
        <p:cNvGrpSpPr/>
        <p:nvPr/>
      </p:nvGrpSpPr>
      <p:grpSpPr>
        <a:xfrm>
          <a:off x="0" y="0"/>
          <a:ext cx="0" cy="0"/>
          <a:chOff x="0" y="0"/>
          <a:chExt cx="0" cy="0"/>
        </a:xfrm>
      </p:grpSpPr>
      <p:pic>
        <p:nvPicPr>
          <p:cNvPr id="9" name="Picture 8">
            <a:extLst>
              <a:ext uri="{FF2B5EF4-FFF2-40B4-BE49-F238E27FC236}">
                <a16:creationId xmlns:a16="http://schemas.microsoft.com/office/drawing/2014/main" id="{DA540FAF-C522-E75A-742A-F1B40C3EAA22}"/>
              </a:ext>
            </a:extLst>
          </p:cNvPr>
          <p:cNvPicPr>
            <a:picLocks noChangeAspect="1"/>
          </p:cNvPicPr>
          <p:nvPr userDrawn="1"/>
        </p:nvPicPr>
        <p:blipFill rotWithShape="1">
          <a:blip r:embed="rId2"/>
          <a:srcRect l="20600" t="503" r="527" b="33687"/>
          <a:stretch/>
        </p:blipFill>
        <p:spPr>
          <a:xfrm rot="16200000" flipH="1">
            <a:off x="7168662" y="1819959"/>
            <a:ext cx="6857999" cy="3218085"/>
          </a:xfrm>
          <a:prstGeom prst="rect">
            <a:avLst/>
          </a:prstGeom>
        </p:spPr>
      </p:pic>
      <p:pic>
        <p:nvPicPr>
          <p:cNvPr id="10" name="Picture 9">
            <a:extLst>
              <a:ext uri="{FF2B5EF4-FFF2-40B4-BE49-F238E27FC236}">
                <a16:creationId xmlns:a16="http://schemas.microsoft.com/office/drawing/2014/main" id="{788AA2FD-BD0F-A959-8EB8-72DAFD9E0196}"/>
              </a:ext>
            </a:extLst>
          </p:cNvPr>
          <p:cNvPicPr>
            <a:picLocks noChangeAspect="1"/>
          </p:cNvPicPr>
          <p:nvPr userDrawn="1"/>
        </p:nvPicPr>
        <p:blipFill rotWithShape="1">
          <a:blip r:embed="rId2"/>
          <a:srcRect l="20600" t="503" r="527" b="33687"/>
          <a:stretch/>
        </p:blipFill>
        <p:spPr>
          <a:xfrm rot="5400000">
            <a:off x="-1834660" y="1819960"/>
            <a:ext cx="6858000" cy="3218085"/>
          </a:xfrm>
          <a:prstGeom prst="rect">
            <a:avLst/>
          </a:prstGeom>
        </p:spPr>
      </p:pic>
      <p:sp>
        <p:nvSpPr>
          <p:cNvPr id="8" name="Rectangle 7">
            <a:extLst>
              <a:ext uri="{FF2B5EF4-FFF2-40B4-BE49-F238E27FC236}">
                <a16:creationId xmlns:a16="http://schemas.microsoft.com/office/drawing/2014/main" id="{B7151EC3-D55F-2956-35FE-6A294DFB4C20}"/>
              </a:ext>
            </a:extLst>
          </p:cNvPr>
          <p:cNvSpPr/>
          <p:nvPr userDrawn="1"/>
        </p:nvSpPr>
        <p:spPr>
          <a:xfrm>
            <a:off x="129396" y="155739"/>
            <a:ext cx="11852695" cy="654652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2" name="Group 1">
            <a:extLst>
              <a:ext uri="{FF2B5EF4-FFF2-40B4-BE49-F238E27FC236}">
                <a16:creationId xmlns:a16="http://schemas.microsoft.com/office/drawing/2014/main" id="{DD2650D0-789D-03FF-3690-8AE562ADE7D5}"/>
              </a:ext>
            </a:extLst>
          </p:cNvPr>
          <p:cNvGrpSpPr/>
          <p:nvPr userDrawn="1"/>
        </p:nvGrpSpPr>
        <p:grpSpPr>
          <a:xfrm>
            <a:off x="9771961" y="5664309"/>
            <a:ext cx="2307895" cy="1006096"/>
            <a:chOff x="9771961" y="5664309"/>
            <a:chExt cx="2307895" cy="1006096"/>
          </a:xfrm>
        </p:grpSpPr>
        <p:pic>
          <p:nvPicPr>
            <p:cNvPr id="3" name="Google Shape;218;p3" descr="Round 2 Solutions | LinkedIn">
              <a:extLst>
                <a:ext uri="{FF2B5EF4-FFF2-40B4-BE49-F238E27FC236}">
                  <a16:creationId xmlns:a16="http://schemas.microsoft.com/office/drawing/2014/main" id="{FB011AE3-0E0F-D522-E93B-D95D77A5817A}"/>
                </a:ext>
              </a:extLst>
            </p:cNvPr>
            <p:cNvPicPr preferRelativeResize="0"/>
            <p:nvPr userDrawn="1"/>
          </p:nvPicPr>
          <p:blipFill rotWithShape="1">
            <a:blip r:embed="rId3">
              <a:alphaModFix/>
            </a:blip>
            <a:srcRect/>
            <a:stretch/>
          </p:blipFill>
          <p:spPr>
            <a:xfrm>
              <a:off x="11073760" y="5664309"/>
              <a:ext cx="1006096" cy="1006096"/>
            </a:xfrm>
            <a:prstGeom prst="rect">
              <a:avLst/>
            </a:prstGeom>
            <a:noFill/>
            <a:ln>
              <a:noFill/>
            </a:ln>
          </p:spPr>
        </p:pic>
        <p:sp>
          <p:nvSpPr>
            <p:cNvPr id="7" name="Google Shape;219;p3">
              <a:extLst>
                <a:ext uri="{FF2B5EF4-FFF2-40B4-BE49-F238E27FC236}">
                  <a16:creationId xmlns:a16="http://schemas.microsoft.com/office/drawing/2014/main" id="{DCE961C0-2714-EBBE-B7D5-EC68BD86B22F}"/>
                </a:ext>
              </a:extLst>
            </p:cNvPr>
            <p:cNvSpPr txBox="1"/>
            <p:nvPr userDrawn="1"/>
          </p:nvSpPr>
          <p:spPr>
            <a:xfrm>
              <a:off x="9771961" y="6547294"/>
              <a:ext cx="2146544" cy="123111"/>
            </a:xfrm>
            <a:prstGeom prst="rect">
              <a:avLst/>
            </a:prstGeom>
            <a:noFill/>
            <a:ln>
              <a:noFill/>
            </a:ln>
          </p:spPr>
          <p:txBody>
            <a:bodyPr spcFirstLastPara="1" wrap="square" lIns="0" tIns="0" rIns="0" bIns="0" anchor="b" anchorCtr="0">
              <a:noAutofit/>
            </a:bodyPr>
            <a:lstStyle/>
            <a:p>
              <a:pPr marL="0" marR="0" lvl="0" indent="0" algn="r" rtl="0">
                <a:spcBef>
                  <a:spcPts val="0"/>
                </a:spcBef>
                <a:spcAft>
                  <a:spcPts val="0"/>
                </a:spcAft>
                <a:buNone/>
              </a:pPr>
              <a:r>
                <a:rPr lang="en-US" sz="800" dirty="0">
                  <a:solidFill>
                    <a:schemeClr val="dk1"/>
                  </a:solidFill>
                  <a:latin typeface="Arial"/>
                  <a:ea typeface="Arial"/>
                  <a:cs typeface="Arial"/>
                  <a:sym typeface="Arial"/>
                </a:rPr>
                <a:t>© Round 2 Solutions </a:t>
              </a:r>
              <a:r>
                <a:rPr lang="en-US" sz="800" dirty="0" err="1">
                  <a:solidFill>
                    <a:schemeClr val="dk1"/>
                  </a:solidFill>
                  <a:latin typeface="Arial"/>
                  <a:ea typeface="Arial"/>
                  <a:cs typeface="Arial"/>
                  <a:sym typeface="Arial"/>
                </a:rPr>
                <a:t>Co.,Ltd</a:t>
              </a:r>
              <a:r>
                <a:rPr lang="en-US" sz="800" dirty="0">
                  <a:solidFill>
                    <a:schemeClr val="dk1"/>
                  </a:solidFill>
                  <a:latin typeface="Arial"/>
                  <a:ea typeface="Arial"/>
                  <a:cs typeface="Arial"/>
                  <a:sym typeface="Arial"/>
                </a:rPr>
                <a:t>.</a:t>
              </a:r>
              <a:endParaRPr dirty="0"/>
            </a:p>
          </p:txBody>
        </p:sp>
      </p:grpSp>
      <p:pic>
        <p:nvPicPr>
          <p:cNvPr id="12" name="Google Shape;166;p1">
            <a:extLst>
              <a:ext uri="{FF2B5EF4-FFF2-40B4-BE49-F238E27FC236}">
                <a16:creationId xmlns:a16="http://schemas.microsoft.com/office/drawing/2014/main" id="{97E7014B-D4AC-C896-CE37-BD81E05F373E}"/>
              </a:ext>
            </a:extLst>
          </p:cNvPr>
          <p:cNvPicPr preferRelativeResize="0"/>
          <p:nvPr userDrawn="1"/>
        </p:nvPicPr>
        <p:blipFill rotWithShape="1">
          <a:blip r:embed="rId4">
            <a:alphaModFix/>
          </a:blip>
          <a:srcRect/>
          <a:stretch/>
        </p:blipFill>
        <p:spPr>
          <a:xfrm>
            <a:off x="10499480" y="8937"/>
            <a:ext cx="1870800" cy="936523"/>
          </a:xfrm>
          <a:prstGeom prst="rect">
            <a:avLst/>
          </a:prstGeom>
          <a:noFill/>
          <a:ln>
            <a:noFill/>
          </a:ln>
          <a:effectLst>
            <a:outerShdw blurRad="50800" dist="38100" dir="18900000" algn="bl" rotWithShape="0">
              <a:srgbClr val="000000">
                <a:alpha val="40000"/>
              </a:srgbClr>
            </a:outerShdw>
          </a:effectLst>
        </p:spPr>
      </p:pic>
      <p:sp>
        <p:nvSpPr>
          <p:cNvPr id="227" name="Google Shape;227;p4"/>
          <p:cNvSpPr/>
          <p:nvPr userDrawn="1"/>
        </p:nvSpPr>
        <p:spPr>
          <a:xfrm rot="10800000" flipH="1">
            <a:off x="249657" y="583948"/>
            <a:ext cx="10680011" cy="45719"/>
          </a:xfrm>
          <a:prstGeom prst="rect">
            <a:avLst/>
          </a:prstGeom>
          <a:gradFill>
            <a:gsLst>
              <a:gs pos="0">
                <a:srgbClr val="8B004D"/>
              </a:gs>
              <a:gs pos="50000">
                <a:srgbClr val="CA006F"/>
              </a:gs>
              <a:gs pos="100000">
                <a:srgbClr val="F10085"/>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40587834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Content" preserve="1">
  <p:cSld name="1_Title and Content">
    <p:spTree>
      <p:nvGrpSpPr>
        <p:cNvPr id="1" name="Shape 25"/>
        <p:cNvGrpSpPr/>
        <p:nvPr/>
      </p:nvGrpSpPr>
      <p:grpSpPr>
        <a:xfrm>
          <a:off x="0" y="0"/>
          <a:ext cx="0" cy="0"/>
          <a:chOff x="0" y="0"/>
          <a:chExt cx="0" cy="0"/>
        </a:xfrm>
      </p:grpSpPr>
      <p:pic>
        <p:nvPicPr>
          <p:cNvPr id="9" name="Picture 8">
            <a:extLst>
              <a:ext uri="{FF2B5EF4-FFF2-40B4-BE49-F238E27FC236}">
                <a16:creationId xmlns:a16="http://schemas.microsoft.com/office/drawing/2014/main" id="{DA540FAF-C522-E75A-742A-F1B40C3EAA22}"/>
              </a:ext>
            </a:extLst>
          </p:cNvPr>
          <p:cNvPicPr>
            <a:picLocks noChangeAspect="1"/>
          </p:cNvPicPr>
          <p:nvPr userDrawn="1"/>
        </p:nvPicPr>
        <p:blipFill rotWithShape="1">
          <a:blip r:embed="rId2"/>
          <a:srcRect l="20600" t="503" r="527" b="33687"/>
          <a:stretch/>
        </p:blipFill>
        <p:spPr>
          <a:xfrm rot="16200000" flipH="1">
            <a:off x="7168662" y="1819959"/>
            <a:ext cx="6857999" cy="3218085"/>
          </a:xfrm>
          <a:prstGeom prst="rect">
            <a:avLst/>
          </a:prstGeom>
        </p:spPr>
      </p:pic>
      <p:pic>
        <p:nvPicPr>
          <p:cNvPr id="10" name="Picture 9">
            <a:extLst>
              <a:ext uri="{FF2B5EF4-FFF2-40B4-BE49-F238E27FC236}">
                <a16:creationId xmlns:a16="http://schemas.microsoft.com/office/drawing/2014/main" id="{788AA2FD-BD0F-A959-8EB8-72DAFD9E0196}"/>
              </a:ext>
            </a:extLst>
          </p:cNvPr>
          <p:cNvPicPr>
            <a:picLocks noChangeAspect="1"/>
          </p:cNvPicPr>
          <p:nvPr userDrawn="1"/>
        </p:nvPicPr>
        <p:blipFill rotWithShape="1">
          <a:blip r:embed="rId2"/>
          <a:srcRect l="20600" t="503" r="527" b="33687"/>
          <a:stretch/>
        </p:blipFill>
        <p:spPr>
          <a:xfrm rot="5400000">
            <a:off x="-1834660" y="1819960"/>
            <a:ext cx="6858000" cy="3218085"/>
          </a:xfrm>
          <a:prstGeom prst="rect">
            <a:avLst/>
          </a:prstGeom>
        </p:spPr>
      </p:pic>
      <p:sp>
        <p:nvSpPr>
          <p:cNvPr id="8" name="Rectangle 7">
            <a:extLst>
              <a:ext uri="{FF2B5EF4-FFF2-40B4-BE49-F238E27FC236}">
                <a16:creationId xmlns:a16="http://schemas.microsoft.com/office/drawing/2014/main" id="{B7151EC3-D55F-2956-35FE-6A294DFB4C20}"/>
              </a:ext>
            </a:extLst>
          </p:cNvPr>
          <p:cNvSpPr/>
          <p:nvPr userDrawn="1"/>
        </p:nvSpPr>
        <p:spPr>
          <a:xfrm>
            <a:off x="129396" y="155739"/>
            <a:ext cx="11852695" cy="654652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oogle Shape;166;p1">
            <a:extLst>
              <a:ext uri="{FF2B5EF4-FFF2-40B4-BE49-F238E27FC236}">
                <a16:creationId xmlns:a16="http://schemas.microsoft.com/office/drawing/2014/main" id="{97E7014B-D4AC-C896-CE37-BD81E05F373E}"/>
              </a:ext>
            </a:extLst>
          </p:cNvPr>
          <p:cNvPicPr preferRelativeResize="0"/>
          <p:nvPr userDrawn="1"/>
        </p:nvPicPr>
        <p:blipFill rotWithShape="1">
          <a:blip r:embed="rId3">
            <a:alphaModFix/>
          </a:blip>
          <a:srcRect/>
          <a:stretch/>
        </p:blipFill>
        <p:spPr>
          <a:xfrm>
            <a:off x="10499480" y="8937"/>
            <a:ext cx="1870800" cy="936523"/>
          </a:xfrm>
          <a:prstGeom prst="rect">
            <a:avLst/>
          </a:prstGeom>
          <a:noFill/>
          <a:ln>
            <a:noFill/>
          </a:ln>
          <a:effectLst>
            <a:outerShdw blurRad="50800" dist="38100" dir="18900000" algn="bl" rotWithShape="0">
              <a:srgbClr val="000000">
                <a:alpha val="40000"/>
              </a:srgbClr>
            </a:outerShdw>
          </a:effectLst>
        </p:spPr>
      </p:pic>
      <p:sp>
        <p:nvSpPr>
          <p:cNvPr id="227" name="Google Shape;227;p4"/>
          <p:cNvSpPr/>
          <p:nvPr userDrawn="1"/>
        </p:nvSpPr>
        <p:spPr>
          <a:xfrm rot="10800000" flipH="1">
            <a:off x="249657" y="583948"/>
            <a:ext cx="10680011" cy="45719"/>
          </a:xfrm>
          <a:prstGeom prst="rect">
            <a:avLst/>
          </a:prstGeom>
          <a:gradFill>
            <a:gsLst>
              <a:gs pos="0">
                <a:srgbClr val="8B004D"/>
              </a:gs>
              <a:gs pos="50000">
                <a:srgbClr val="CA006F"/>
              </a:gs>
              <a:gs pos="100000">
                <a:srgbClr val="F10085"/>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 name="Isosceles Triangle 10">
            <a:extLst>
              <a:ext uri="{FF2B5EF4-FFF2-40B4-BE49-F238E27FC236}">
                <a16:creationId xmlns:a16="http://schemas.microsoft.com/office/drawing/2014/main" id="{1B85B0AA-1592-6321-12B3-07B98D026743}"/>
              </a:ext>
            </a:extLst>
          </p:cNvPr>
          <p:cNvSpPr/>
          <p:nvPr userDrawn="1"/>
        </p:nvSpPr>
        <p:spPr>
          <a:xfrm rot="5400000">
            <a:off x="733701" y="1210471"/>
            <a:ext cx="124682" cy="74029"/>
          </a:xfrm>
          <a:prstGeom prst="triangle">
            <a:avLst/>
          </a:prstGeom>
          <a:solidFill>
            <a:srgbClr val="E20F8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a:extLst>
              <a:ext uri="{FF2B5EF4-FFF2-40B4-BE49-F238E27FC236}">
                <a16:creationId xmlns:a16="http://schemas.microsoft.com/office/drawing/2014/main" id="{90EB0969-7B48-E9CC-05BD-CCDDB9FB885B}"/>
              </a:ext>
            </a:extLst>
          </p:cNvPr>
          <p:cNvSpPr/>
          <p:nvPr userDrawn="1"/>
        </p:nvSpPr>
        <p:spPr>
          <a:xfrm>
            <a:off x="1112809" y="1485175"/>
            <a:ext cx="10744454" cy="369291"/>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4" name="Group 3">
            <a:extLst>
              <a:ext uri="{FF2B5EF4-FFF2-40B4-BE49-F238E27FC236}">
                <a16:creationId xmlns:a16="http://schemas.microsoft.com/office/drawing/2014/main" id="{0B192AED-27BD-66A3-BAD2-4CE2DFCF8034}"/>
              </a:ext>
            </a:extLst>
          </p:cNvPr>
          <p:cNvGrpSpPr/>
          <p:nvPr userDrawn="1"/>
        </p:nvGrpSpPr>
        <p:grpSpPr>
          <a:xfrm>
            <a:off x="9771961" y="5664309"/>
            <a:ext cx="2307895" cy="1006096"/>
            <a:chOff x="9771961" y="5664309"/>
            <a:chExt cx="2307895" cy="1006096"/>
          </a:xfrm>
        </p:grpSpPr>
        <p:pic>
          <p:nvPicPr>
            <p:cNvPr id="5" name="Google Shape;218;p3" descr="Round 2 Solutions | LinkedIn">
              <a:extLst>
                <a:ext uri="{FF2B5EF4-FFF2-40B4-BE49-F238E27FC236}">
                  <a16:creationId xmlns:a16="http://schemas.microsoft.com/office/drawing/2014/main" id="{AF376002-6854-AF3A-D7C9-9F9F656EE7FB}"/>
                </a:ext>
              </a:extLst>
            </p:cNvPr>
            <p:cNvPicPr preferRelativeResize="0"/>
            <p:nvPr userDrawn="1"/>
          </p:nvPicPr>
          <p:blipFill rotWithShape="1">
            <a:blip r:embed="rId4">
              <a:alphaModFix/>
            </a:blip>
            <a:srcRect/>
            <a:stretch/>
          </p:blipFill>
          <p:spPr>
            <a:xfrm>
              <a:off x="11073760" y="5664309"/>
              <a:ext cx="1006096" cy="1006096"/>
            </a:xfrm>
            <a:prstGeom prst="rect">
              <a:avLst/>
            </a:prstGeom>
            <a:noFill/>
            <a:ln>
              <a:noFill/>
            </a:ln>
          </p:spPr>
        </p:pic>
        <p:sp>
          <p:nvSpPr>
            <p:cNvPr id="6" name="Google Shape;219;p3">
              <a:extLst>
                <a:ext uri="{FF2B5EF4-FFF2-40B4-BE49-F238E27FC236}">
                  <a16:creationId xmlns:a16="http://schemas.microsoft.com/office/drawing/2014/main" id="{E9B0A326-07CD-FA6E-E2BD-89D3C0739070}"/>
                </a:ext>
              </a:extLst>
            </p:cNvPr>
            <p:cNvSpPr txBox="1"/>
            <p:nvPr userDrawn="1"/>
          </p:nvSpPr>
          <p:spPr>
            <a:xfrm>
              <a:off x="9771961" y="6547294"/>
              <a:ext cx="2146544" cy="123111"/>
            </a:xfrm>
            <a:prstGeom prst="rect">
              <a:avLst/>
            </a:prstGeom>
            <a:noFill/>
            <a:ln>
              <a:noFill/>
            </a:ln>
          </p:spPr>
          <p:txBody>
            <a:bodyPr spcFirstLastPara="1" wrap="square" lIns="0" tIns="0" rIns="0" bIns="0" anchor="b" anchorCtr="0">
              <a:noAutofit/>
            </a:bodyPr>
            <a:lstStyle/>
            <a:p>
              <a:pPr marL="0" marR="0" lvl="0" indent="0" algn="r" rtl="0">
                <a:spcBef>
                  <a:spcPts val="0"/>
                </a:spcBef>
                <a:spcAft>
                  <a:spcPts val="0"/>
                </a:spcAft>
                <a:buNone/>
              </a:pPr>
              <a:r>
                <a:rPr lang="en-US" sz="800" dirty="0">
                  <a:solidFill>
                    <a:schemeClr val="dk1"/>
                  </a:solidFill>
                  <a:latin typeface="Arial"/>
                  <a:ea typeface="Arial"/>
                  <a:cs typeface="Arial"/>
                  <a:sym typeface="Arial"/>
                </a:rPr>
                <a:t>© Round 2 Solutions </a:t>
              </a:r>
              <a:r>
                <a:rPr lang="en-US" sz="800" dirty="0" err="1">
                  <a:solidFill>
                    <a:schemeClr val="dk1"/>
                  </a:solidFill>
                  <a:latin typeface="Arial"/>
                  <a:ea typeface="Arial"/>
                  <a:cs typeface="Arial"/>
                  <a:sym typeface="Arial"/>
                </a:rPr>
                <a:t>Co.,Ltd</a:t>
              </a:r>
              <a:r>
                <a:rPr lang="en-US" sz="800" dirty="0">
                  <a:solidFill>
                    <a:schemeClr val="dk1"/>
                  </a:solidFill>
                  <a:latin typeface="Arial"/>
                  <a:ea typeface="Arial"/>
                  <a:cs typeface="Arial"/>
                  <a:sym typeface="Arial"/>
                </a:rPr>
                <a:t>.</a:t>
              </a:r>
              <a:endParaRPr dirty="0"/>
            </a:p>
          </p:txBody>
        </p:sp>
      </p:grpSp>
    </p:spTree>
    <p:extLst>
      <p:ext uri="{BB962C8B-B14F-4D97-AF65-F5344CB8AC3E}">
        <p14:creationId xmlns:p14="http://schemas.microsoft.com/office/powerpoint/2010/main" val="42769347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Content" preserve="1">
  <p:cSld name="1_Title and Content">
    <p:spTree>
      <p:nvGrpSpPr>
        <p:cNvPr id="1" name="Shape 25"/>
        <p:cNvGrpSpPr/>
        <p:nvPr/>
      </p:nvGrpSpPr>
      <p:grpSpPr>
        <a:xfrm>
          <a:off x="0" y="0"/>
          <a:ext cx="0" cy="0"/>
          <a:chOff x="0" y="0"/>
          <a:chExt cx="0" cy="0"/>
        </a:xfrm>
      </p:grpSpPr>
      <p:pic>
        <p:nvPicPr>
          <p:cNvPr id="9" name="Picture 8">
            <a:extLst>
              <a:ext uri="{FF2B5EF4-FFF2-40B4-BE49-F238E27FC236}">
                <a16:creationId xmlns:a16="http://schemas.microsoft.com/office/drawing/2014/main" id="{DA540FAF-C522-E75A-742A-F1B40C3EAA22}"/>
              </a:ext>
            </a:extLst>
          </p:cNvPr>
          <p:cNvPicPr>
            <a:picLocks noChangeAspect="1"/>
          </p:cNvPicPr>
          <p:nvPr userDrawn="1"/>
        </p:nvPicPr>
        <p:blipFill rotWithShape="1">
          <a:blip r:embed="rId2"/>
          <a:srcRect l="20600" t="503" r="527" b="33687"/>
          <a:stretch/>
        </p:blipFill>
        <p:spPr>
          <a:xfrm rot="16200000" flipH="1">
            <a:off x="7168662" y="1819959"/>
            <a:ext cx="6857999" cy="3218085"/>
          </a:xfrm>
          <a:prstGeom prst="rect">
            <a:avLst/>
          </a:prstGeom>
        </p:spPr>
      </p:pic>
      <p:pic>
        <p:nvPicPr>
          <p:cNvPr id="10" name="Picture 9">
            <a:extLst>
              <a:ext uri="{FF2B5EF4-FFF2-40B4-BE49-F238E27FC236}">
                <a16:creationId xmlns:a16="http://schemas.microsoft.com/office/drawing/2014/main" id="{788AA2FD-BD0F-A959-8EB8-72DAFD9E0196}"/>
              </a:ext>
            </a:extLst>
          </p:cNvPr>
          <p:cNvPicPr>
            <a:picLocks noChangeAspect="1"/>
          </p:cNvPicPr>
          <p:nvPr userDrawn="1"/>
        </p:nvPicPr>
        <p:blipFill rotWithShape="1">
          <a:blip r:embed="rId2"/>
          <a:srcRect l="20600" t="503" r="527" b="33687"/>
          <a:stretch/>
        </p:blipFill>
        <p:spPr>
          <a:xfrm rot="5400000">
            <a:off x="-1834660" y="1819960"/>
            <a:ext cx="6858000" cy="3218085"/>
          </a:xfrm>
          <a:prstGeom prst="rect">
            <a:avLst/>
          </a:prstGeom>
        </p:spPr>
      </p:pic>
      <p:sp>
        <p:nvSpPr>
          <p:cNvPr id="8" name="Rectangle 7">
            <a:extLst>
              <a:ext uri="{FF2B5EF4-FFF2-40B4-BE49-F238E27FC236}">
                <a16:creationId xmlns:a16="http://schemas.microsoft.com/office/drawing/2014/main" id="{B7151EC3-D55F-2956-35FE-6A294DFB4C20}"/>
              </a:ext>
            </a:extLst>
          </p:cNvPr>
          <p:cNvSpPr/>
          <p:nvPr userDrawn="1"/>
        </p:nvSpPr>
        <p:spPr>
          <a:xfrm>
            <a:off x="129396" y="155739"/>
            <a:ext cx="11852695" cy="654652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oogle Shape;166;p1">
            <a:extLst>
              <a:ext uri="{FF2B5EF4-FFF2-40B4-BE49-F238E27FC236}">
                <a16:creationId xmlns:a16="http://schemas.microsoft.com/office/drawing/2014/main" id="{97E7014B-D4AC-C896-CE37-BD81E05F373E}"/>
              </a:ext>
            </a:extLst>
          </p:cNvPr>
          <p:cNvPicPr preferRelativeResize="0"/>
          <p:nvPr userDrawn="1"/>
        </p:nvPicPr>
        <p:blipFill rotWithShape="1">
          <a:blip r:embed="rId3">
            <a:alphaModFix/>
          </a:blip>
          <a:srcRect/>
          <a:stretch/>
        </p:blipFill>
        <p:spPr>
          <a:xfrm>
            <a:off x="10499480" y="8937"/>
            <a:ext cx="1870800" cy="936523"/>
          </a:xfrm>
          <a:prstGeom prst="rect">
            <a:avLst/>
          </a:prstGeom>
          <a:noFill/>
          <a:ln>
            <a:noFill/>
          </a:ln>
          <a:effectLst>
            <a:outerShdw blurRad="50800" dist="38100" dir="18900000" algn="bl" rotWithShape="0">
              <a:srgbClr val="000000">
                <a:alpha val="40000"/>
              </a:srgbClr>
            </a:outerShdw>
          </a:effectLst>
        </p:spPr>
      </p:pic>
      <p:sp>
        <p:nvSpPr>
          <p:cNvPr id="227" name="Google Shape;227;p4"/>
          <p:cNvSpPr/>
          <p:nvPr userDrawn="1"/>
        </p:nvSpPr>
        <p:spPr>
          <a:xfrm rot="10800000" flipH="1">
            <a:off x="249657" y="583948"/>
            <a:ext cx="10680011" cy="45719"/>
          </a:xfrm>
          <a:prstGeom prst="rect">
            <a:avLst/>
          </a:prstGeom>
          <a:gradFill>
            <a:gsLst>
              <a:gs pos="0">
                <a:srgbClr val="8B004D"/>
              </a:gs>
              <a:gs pos="50000">
                <a:srgbClr val="CA006F"/>
              </a:gs>
              <a:gs pos="100000">
                <a:srgbClr val="F10085"/>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 name="Isosceles Triangle 10">
            <a:extLst>
              <a:ext uri="{FF2B5EF4-FFF2-40B4-BE49-F238E27FC236}">
                <a16:creationId xmlns:a16="http://schemas.microsoft.com/office/drawing/2014/main" id="{1B85B0AA-1592-6321-12B3-07B98D026743}"/>
              </a:ext>
            </a:extLst>
          </p:cNvPr>
          <p:cNvSpPr/>
          <p:nvPr userDrawn="1"/>
        </p:nvSpPr>
        <p:spPr>
          <a:xfrm rot="5400000">
            <a:off x="733701" y="1210471"/>
            <a:ext cx="124682" cy="74029"/>
          </a:xfrm>
          <a:prstGeom prst="triangle">
            <a:avLst/>
          </a:prstGeom>
          <a:solidFill>
            <a:srgbClr val="E20F8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4" name="Group 3">
            <a:extLst>
              <a:ext uri="{FF2B5EF4-FFF2-40B4-BE49-F238E27FC236}">
                <a16:creationId xmlns:a16="http://schemas.microsoft.com/office/drawing/2014/main" id="{0B192AED-27BD-66A3-BAD2-4CE2DFCF8034}"/>
              </a:ext>
            </a:extLst>
          </p:cNvPr>
          <p:cNvGrpSpPr/>
          <p:nvPr userDrawn="1"/>
        </p:nvGrpSpPr>
        <p:grpSpPr>
          <a:xfrm>
            <a:off x="9771961" y="5664309"/>
            <a:ext cx="2307895" cy="1006096"/>
            <a:chOff x="9771961" y="5664309"/>
            <a:chExt cx="2307895" cy="1006096"/>
          </a:xfrm>
        </p:grpSpPr>
        <p:pic>
          <p:nvPicPr>
            <p:cNvPr id="5" name="Google Shape;218;p3" descr="Round 2 Solutions | LinkedIn">
              <a:extLst>
                <a:ext uri="{FF2B5EF4-FFF2-40B4-BE49-F238E27FC236}">
                  <a16:creationId xmlns:a16="http://schemas.microsoft.com/office/drawing/2014/main" id="{AF376002-6854-AF3A-D7C9-9F9F656EE7FB}"/>
                </a:ext>
              </a:extLst>
            </p:cNvPr>
            <p:cNvPicPr preferRelativeResize="0"/>
            <p:nvPr userDrawn="1"/>
          </p:nvPicPr>
          <p:blipFill rotWithShape="1">
            <a:blip r:embed="rId4">
              <a:alphaModFix/>
            </a:blip>
            <a:srcRect/>
            <a:stretch/>
          </p:blipFill>
          <p:spPr>
            <a:xfrm>
              <a:off x="11073760" y="5664309"/>
              <a:ext cx="1006096" cy="1006096"/>
            </a:xfrm>
            <a:prstGeom prst="rect">
              <a:avLst/>
            </a:prstGeom>
            <a:noFill/>
            <a:ln>
              <a:noFill/>
            </a:ln>
          </p:spPr>
        </p:pic>
        <p:sp>
          <p:nvSpPr>
            <p:cNvPr id="6" name="Google Shape;219;p3">
              <a:extLst>
                <a:ext uri="{FF2B5EF4-FFF2-40B4-BE49-F238E27FC236}">
                  <a16:creationId xmlns:a16="http://schemas.microsoft.com/office/drawing/2014/main" id="{E9B0A326-07CD-FA6E-E2BD-89D3C0739070}"/>
                </a:ext>
              </a:extLst>
            </p:cNvPr>
            <p:cNvSpPr txBox="1"/>
            <p:nvPr userDrawn="1"/>
          </p:nvSpPr>
          <p:spPr>
            <a:xfrm>
              <a:off x="9771961" y="6547294"/>
              <a:ext cx="2146544" cy="123111"/>
            </a:xfrm>
            <a:prstGeom prst="rect">
              <a:avLst/>
            </a:prstGeom>
            <a:noFill/>
            <a:ln>
              <a:noFill/>
            </a:ln>
          </p:spPr>
          <p:txBody>
            <a:bodyPr spcFirstLastPara="1" wrap="square" lIns="0" tIns="0" rIns="0" bIns="0" anchor="b" anchorCtr="0">
              <a:noAutofit/>
            </a:bodyPr>
            <a:lstStyle/>
            <a:p>
              <a:pPr marL="0" marR="0" lvl="0" indent="0" algn="r" rtl="0">
                <a:spcBef>
                  <a:spcPts val="0"/>
                </a:spcBef>
                <a:spcAft>
                  <a:spcPts val="0"/>
                </a:spcAft>
                <a:buNone/>
              </a:pPr>
              <a:r>
                <a:rPr lang="en-US" sz="800" dirty="0">
                  <a:solidFill>
                    <a:schemeClr val="dk1"/>
                  </a:solidFill>
                  <a:latin typeface="Arial"/>
                  <a:ea typeface="Arial"/>
                  <a:cs typeface="Arial"/>
                  <a:sym typeface="Arial"/>
                </a:rPr>
                <a:t>© Round 2 Solutions </a:t>
              </a:r>
              <a:r>
                <a:rPr lang="en-US" sz="800" dirty="0" err="1">
                  <a:solidFill>
                    <a:schemeClr val="dk1"/>
                  </a:solidFill>
                  <a:latin typeface="Arial"/>
                  <a:ea typeface="Arial"/>
                  <a:cs typeface="Arial"/>
                  <a:sym typeface="Arial"/>
                </a:rPr>
                <a:t>Co.,Ltd</a:t>
              </a:r>
              <a:r>
                <a:rPr lang="en-US" sz="800" dirty="0">
                  <a:solidFill>
                    <a:schemeClr val="dk1"/>
                  </a:solidFill>
                  <a:latin typeface="Arial"/>
                  <a:ea typeface="Arial"/>
                  <a:cs typeface="Arial"/>
                  <a:sym typeface="Arial"/>
                </a:rPr>
                <a:t>.</a:t>
              </a:r>
              <a:endParaRPr dirty="0"/>
            </a:p>
          </p:txBody>
        </p:sp>
      </p:grpSp>
    </p:spTree>
    <p:extLst>
      <p:ext uri="{BB962C8B-B14F-4D97-AF65-F5344CB8AC3E}">
        <p14:creationId xmlns:p14="http://schemas.microsoft.com/office/powerpoint/2010/main" val="39880116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Content" preserve="1">
  <p:cSld name="1_Title and Content">
    <p:spTree>
      <p:nvGrpSpPr>
        <p:cNvPr id="1" name="Shape 25"/>
        <p:cNvGrpSpPr/>
        <p:nvPr/>
      </p:nvGrpSpPr>
      <p:grpSpPr>
        <a:xfrm>
          <a:off x="0" y="0"/>
          <a:ext cx="0" cy="0"/>
          <a:chOff x="0" y="0"/>
          <a:chExt cx="0" cy="0"/>
        </a:xfrm>
      </p:grpSpPr>
      <p:pic>
        <p:nvPicPr>
          <p:cNvPr id="9" name="Picture 8">
            <a:extLst>
              <a:ext uri="{FF2B5EF4-FFF2-40B4-BE49-F238E27FC236}">
                <a16:creationId xmlns:a16="http://schemas.microsoft.com/office/drawing/2014/main" id="{DA540FAF-C522-E75A-742A-F1B40C3EAA22}"/>
              </a:ext>
            </a:extLst>
          </p:cNvPr>
          <p:cNvPicPr>
            <a:picLocks noChangeAspect="1"/>
          </p:cNvPicPr>
          <p:nvPr userDrawn="1"/>
        </p:nvPicPr>
        <p:blipFill rotWithShape="1">
          <a:blip r:embed="rId2"/>
          <a:srcRect l="20600" t="503" r="527" b="33687"/>
          <a:stretch/>
        </p:blipFill>
        <p:spPr>
          <a:xfrm rot="16200000" flipH="1">
            <a:off x="7168662" y="1819959"/>
            <a:ext cx="6857999" cy="3218085"/>
          </a:xfrm>
          <a:prstGeom prst="rect">
            <a:avLst/>
          </a:prstGeom>
        </p:spPr>
      </p:pic>
      <p:pic>
        <p:nvPicPr>
          <p:cNvPr id="10" name="Picture 9">
            <a:extLst>
              <a:ext uri="{FF2B5EF4-FFF2-40B4-BE49-F238E27FC236}">
                <a16:creationId xmlns:a16="http://schemas.microsoft.com/office/drawing/2014/main" id="{788AA2FD-BD0F-A959-8EB8-72DAFD9E0196}"/>
              </a:ext>
            </a:extLst>
          </p:cNvPr>
          <p:cNvPicPr>
            <a:picLocks noChangeAspect="1"/>
          </p:cNvPicPr>
          <p:nvPr userDrawn="1"/>
        </p:nvPicPr>
        <p:blipFill rotWithShape="1">
          <a:blip r:embed="rId2"/>
          <a:srcRect l="20600" t="503" r="527" b="33687"/>
          <a:stretch/>
        </p:blipFill>
        <p:spPr>
          <a:xfrm rot="5400000">
            <a:off x="-1834660" y="1819960"/>
            <a:ext cx="6858000" cy="3218085"/>
          </a:xfrm>
          <a:prstGeom prst="rect">
            <a:avLst/>
          </a:prstGeom>
        </p:spPr>
      </p:pic>
      <p:sp>
        <p:nvSpPr>
          <p:cNvPr id="8" name="Rectangle 7">
            <a:extLst>
              <a:ext uri="{FF2B5EF4-FFF2-40B4-BE49-F238E27FC236}">
                <a16:creationId xmlns:a16="http://schemas.microsoft.com/office/drawing/2014/main" id="{B7151EC3-D55F-2956-35FE-6A294DFB4C20}"/>
              </a:ext>
            </a:extLst>
          </p:cNvPr>
          <p:cNvSpPr/>
          <p:nvPr userDrawn="1"/>
        </p:nvSpPr>
        <p:spPr>
          <a:xfrm>
            <a:off x="129396" y="155739"/>
            <a:ext cx="11852695" cy="654652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oogle Shape;166;p1">
            <a:extLst>
              <a:ext uri="{FF2B5EF4-FFF2-40B4-BE49-F238E27FC236}">
                <a16:creationId xmlns:a16="http://schemas.microsoft.com/office/drawing/2014/main" id="{97E7014B-D4AC-C896-CE37-BD81E05F373E}"/>
              </a:ext>
            </a:extLst>
          </p:cNvPr>
          <p:cNvPicPr preferRelativeResize="0"/>
          <p:nvPr userDrawn="1"/>
        </p:nvPicPr>
        <p:blipFill rotWithShape="1">
          <a:blip r:embed="rId3">
            <a:alphaModFix/>
          </a:blip>
          <a:srcRect/>
          <a:stretch/>
        </p:blipFill>
        <p:spPr>
          <a:xfrm>
            <a:off x="10499480" y="8937"/>
            <a:ext cx="1870800" cy="936523"/>
          </a:xfrm>
          <a:prstGeom prst="rect">
            <a:avLst/>
          </a:prstGeom>
          <a:noFill/>
          <a:ln>
            <a:noFill/>
          </a:ln>
          <a:effectLst>
            <a:outerShdw blurRad="50800" dist="38100" dir="18900000" algn="bl" rotWithShape="0">
              <a:srgbClr val="000000">
                <a:alpha val="40000"/>
              </a:srgbClr>
            </a:outerShdw>
          </a:effectLst>
        </p:spPr>
      </p:pic>
      <p:sp>
        <p:nvSpPr>
          <p:cNvPr id="227" name="Google Shape;227;p4"/>
          <p:cNvSpPr/>
          <p:nvPr userDrawn="1"/>
        </p:nvSpPr>
        <p:spPr>
          <a:xfrm rot="10800000" flipH="1">
            <a:off x="249657" y="583948"/>
            <a:ext cx="10680011" cy="45719"/>
          </a:xfrm>
          <a:prstGeom prst="rect">
            <a:avLst/>
          </a:prstGeom>
          <a:gradFill>
            <a:gsLst>
              <a:gs pos="0">
                <a:srgbClr val="8B004D"/>
              </a:gs>
              <a:gs pos="50000">
                <a:srgbClr val="CA006F"/>
              </a:gs>
              <a:gs pos="100000">
                <a:srgbClr val="F10085"/>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4" name="Group 3">
            <a:extLst>
              <a:ext uri="{FF2B5EF4-FFF2-40B4-BE49-F238E27FC236}">
                <a16:creationId xmlns:a16="http://schemas.microsoft.com/office/drawing/2014/main" id="{0B192AED-27BD-66A3-BAD2-4CE2DFCF8034}"/>
              </a:ext>
            </a:extLst>
          </p:cNvPr>
          <p:cNvGrpSpPr/>
          <p:nvPr userDrawn="1"/>
        </p:nvGrpSpPr>
        <p:grpSpPr>
          <a:xfrm>
            <a:off x="9771961" y="5664309"/>
            <a:ext cx="2307895" cy="1006096"/>
            <a:chOff x="9771961" y="5664309"/>
            <a:chExt cx="2307895" cy="1006096"/>
          </a:xfrm>
        </p:grpSpPr>
        <p:pic>
          <p:nvPicPr>
            <p:cNvPr id="5" name="Google Shape;218;p3" descr="Round 2 Solutions | LinkedIn">
              <a:extLst>
                <a:ext uri="{FF2B5EF4-FFF2-40B4-BE49-F238E27FC236}">
                  <a16:creationId xmlns:a16="http://schemas.microsoft.com/office/drawing/2014/main" id="{AF376002-6854-AF3A-D7C9-9F9F656EE7FB}"/>
                </a:ext>
              </a:extLst>
            </p:cNvPr>
            <p:cNvPicPr preferRelativeResize="0"/>
            <p:nvPr userDrawn="1"/>
          </p:nvPicPr>
          <p:blipFill rotWithShape="1">
            <a:blip r:embed="rId4">
              <a:alphaModFix/>
            </a:blip>
            <a:srcRect/>
            <a:stretch/>
          </p:blipFill>
          <p:spPr>
            <a:xfrm>
              <a:off x="11073760" y="5664309"/>
              <a:ext cx="1006096" cy="1006096"/>
            </a:xfrm>
            <a:prstGeom prst="rect">
              <a:avLst/>
            </a:prstGeom>
            <a:noFill/>
            <a:ln>
              <a:noFill/>
            </a:ln>
          </p:spPr>
        </p:pic>
        <p:sp>
          <p:nvSpPr>
            <p:cNvPr id="6" name="Google Shape;219;p3">
              <a:extLst>
                <a:ext uri="{FF2B5EF4-FFF2-40B4-BE49-F238E27FC236}">
                  <a16:creationId xmlns:a16="http://schemas.microsoft.com/office/drawing/2014/main" id="{E9B0A326-07CD-FA6E-E2BD-89D3C0739070}"/>
                </a:ext>
              </a:extLst>
            </p:cNvPr>
            <p:cNvSpPr txBox="1"/>
            <p:nvPr userDrawn="1"/>
          </p:nvSpPr>
          <p:spPr>
            <a:xfrm>
              <a:off x="9771961" y="6547294"/>
              <a:ext cx="2146544" cy="123111"/>
            </a:xfrm>
            <a:prstGeom prst="rect">
              <a:avLst/>
            </a:prstGeom>
            <a:noFill/>
            <a:ln>
              <a:noFill/>
            </a:ln>
          </p:spPr>
          <p:txBody>
            <a:bodyPr spcFirstLastPara="1" wrap="square" lIns="0" tIns="0" rIns="0" bIns="0" anchor="b" anchorCtr="0">
              <a:noAutofit/>
            </a:bodyPr>
            <a:lstStyle/>
            <a:p>
              <a:pPr marL="0" marR="0" lvl="0" indent="0" algn="r" rtl="0">
                <a:spcBef>
                  <a:spcPts val="0"/>
                </a:spcBef>
                <a:spcAft>
                  <a:spcPts val="0"/>
                </a:spcAft>
                <a:buNone/>
              </a:pPr>
              <a:r>
                <a:rPr lang="en-US" sz="800" dirty="0">
                  <a:solidFill>
                    <a:schemeClr val="dk1"/>
                  </a:solidFill>
                  <a:latin typeface="Arial"/>
                  <a:ea typeface="Arial"/>
                  <a:cs typeface="Arial"/>
                  <a:sym typeface="Arial"/>
                </a:rPr>
                <a:t>© Round 2 Solutions </a:t>
              </a:r>
              <a:r>
                <a:rPr lang="en-US" sz="800" dirty="0" err="1">
                  <a:solidFill>
                    <a:schemeClr val="dk1"/>
                  </a:solidFill>
                  <a:latin typeface="Arial"/>
                  <a:ea typeface="Arial"/>
                  <a:cs typeface="Arial"/>
                  <a:sym typeface="Arial"/>
                </a:rPr>
                <a:t>Co.,Ltd</a:t>
              </a:r>
              <a:r>
                <a:rPr lang="en-US" sz="800" dirty="0">
                  <a:solidFill>
                    <a:schemeClr val="dk1"/>
                  </a:solidFill>
                  <a:latin typeface="Arial"/>
                  <a:ea typeface="Arial"/>
                  <a:cs typeface="Arial"/>
                  <a:sym typeface="Arial"/>
                </a:rPr>
                <a:t>.</a:t>
              </a:r>
              <a:endParaRPr dirty="0"/>
            </a:p>
          </p:txBody>
        </p:sp>
      </p:grpSp>
    </p:spTree>
    <p:extLst>
      <p:ext uri="{BB962C8B-B14F-4D97-AF65-F5344CB8AC3E}">
        <p14:creationId xmlns:p14="http://schemas.microsoft.com/office/powerpoint/2010/main" val="30734775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3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36"/>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3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3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3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50" r:id="rId1"/>
    <p:sldLayoutId id="2147483678" r:id="rId2"/>
    <p:sldLayoutId id="2147483676" r:id="rId3"/>
    <p:sldLayoutId id="2147483681" r:id="rId4"/>
    <p:sldLayoutId id="2147483680" r:id="rId5"/>
    <p:sldLayoutId id="2147483677" r:id="rId6"/>
    <p:sldLayoutId id="2147483673" r:id="rId7"/>
    <p:sldLayoutId id="2147483674" r:id="rId8"/>
    <p:sldLayoutId id="2147483679" r:id="rId9"/>
    <p:sldLayoutId id="2147483652" r:id="rId10"/>
    <p:sldLayoutId id="2147483653" r:id="rId11"/>
    <p:sldLayoutId id="2147483654" r:id="rId12"/>
    <p:sldLayoutId id="2147483655" r:id="rId13"/>
    <p:sldLayoutId id="2147483656" r:id="rId14"/>
    <p:sldLayoutId id="2147483657" r:id="rId15"/>
    <p:sldLayoutId id="2147483658" r:id="rId16"/>
    <p:sldLayoutId id="2147483659"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3.xml"/><Relationship Id="rId5" Type="http://schemas.openxmlformats.org/officeDocument/2006/relationships/image" Target="../media/image5.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100.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97.xml"/><Relationship Id="rId1" Type="http://schemas.openxmlformats.org/officeDocument/2006/relationships/slideLayout" Target="../slideLayouts/slideLayout8.xml"/><Relationship Id="rId5" Type="http://schemas.openxmlformats.org/officeDocument/2006/relationships/image" Target="../media/image102.png"/><Relationship Id="rId4" Type="http://schemas.openxmlformats.org/officeDocument/2006/relationships/image" Target="../media/image101.png"/></Relationships>
</file>

<file path=ppt/slides/_rels/slide101.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98.xml"/><Relationship Id="rId1" Type="http://schemas.openxmlformats.org/officeDocument/2006/relationships/slideLayout" Target="../slideLayouts/slideLayout8.xml"/></Relationships>
</file>

<file path=ppt/slides/_rels/slide102.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99.xml"/><Relationship Id="rId1" Type="http://schemas.openxmlformats.org/officeDocument/2006/relationships/slideLayout" Target="../slideLayouts/slideLayout8.xml"/></Relationships>
</file>

<file path=ppt/slides/_rels/slide103.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100.xml"/><Relationship Id="rId1" Type="http://schemas.openxmlformats.org/officeDocument/2006/relationships/slideLayout" Target="../slideLayouts/slideLayout8.xml"/></Relationships>
</file>

<file path=ppt/slides/_rels/slide104.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101.xml"/><Relationship Id="rId1" Type="http://schemas.openxmlformats.org/officeDocument/2006/relationships/slideLayout" Target="../slideLayouts/slideLayout8.xml"/></Relationships>
</file>

<file path=ppt/slides/_rels/slide105.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102.xml"/><Relationship Id="rId1" Type="http://schemas.openxmlformats.org/officeDocument/2006/relationships/slideLayout" Target="../slideLayouts/slideLayout8.xml"/></Relationships>
</file>

<file path=ppt/slides/_rels/slide106.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103.xml"/><Relationship Id="rId1" Type="http://schemas.openxmlformats.org/officeDocument/2006/relationships/slideLayout" Target="../slideLayouts/slideLayout8.xml"/></Relationships>
</file>

<file path=ppt/slides/_rels/slide107.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104.xml"/><Relationship Id="rId1" Type="http://schemas.openxmlformats.org/officeDocument/2006/relationships/slideLayout" Target="../slideLayouts/slideLayout8.xml"/><Relationship Id="rId4" Type="http://schemas.openxmlformats.org/officeDocument/2006/relationships/image" Target="../media/image110.png"/></Relationships>
</file>

<file path=ppt/slides/_rels/slide108.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105.xml"/><Relationship Id="rId1" Type="http://schemas.openxmlformats.org/officeDocument/2006/relationships/slideLayout" Target="../slideLayouts/slideLayout8.xml"/><Relationship Id="rId5" Type="http://schemas.openxmlformats.org/officeDocument/2006/relationships/image" Target="../media/image113.png"/><Relationship Id="rId4" Type="http://schemas.openxmlformats.org/officeDocument/2006/relationships/image" Target="../media/image112.png"/></Relationships>
</file>

<file path=ppt/slides/_rels/slide109.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106.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110.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107.xml"/><Relationship Id="rId1" Type="http://schemas.openxmlformats.org/officeDocument/2006/relationships/slideLayout" Target="../slideLayouts/slideLayout8.xml"/></Relationships>
</file>

<file path=ppt/slides/_rels/slide1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5.xml"/></Relationships>
</file>

<file path=ppt/slides/_rels/slide113.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09.xml"/><Relationship Id="rId1" Type="http://schemas.openxmlformats.org/officeDocument/2006/relationships/slideLayout" Target="../slideLayouts/slideLayout9.xml"/><Relationship Id="rId4" Type="http://schemas.openxmlformats.org/officeDocument/2006/relationships/image" Target="../media/image117.png"/></Relationships>
</file>

<file path=ppt/slides/_rels/slide114.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110.xml"/><Relationship Id="rId1" Type="http://schemas.openxmlformats.org/officeDocument/2006/relationships/slideLayout" Target="../slideLayouts/slideLayout9.xml"/></Relationships>
</file>

<file path=ppt/slides/_rels/slide115.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111.xml"/><Relationship Id="rId1" Type="http://schemas.openxmlformats.org/officeDocument/2006/relationships/slideLayout" Target="../slideLayouts/slideLayout9.xml"/></Relationships>
</file>

<file path=ppt/slides/_rels/slide116.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112.xml"/><Relationship Id="rId1" Type="http://schemas.openxmlformats.org/officeDocument/2006/relationships/slideLayout" Target="../slideLayouts/slideLayout9.xml"/></Relationships>
</file>

<file path=ppt/slides/_rels/slide117.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113.xml"/><Relationship Id="rId1" Type="http://schemas.openxmlformats.org/officeDocument/2006/relationships/slideLayout" Target="../slideLayouts/slideLayout9.xml"/></Relationships>
</file>

<file path=ppt/slides/_rels/slide118.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114.xml"/><Relationship Id="rId1" Type="http://schemas.openxmlformats.org/officeDocument/2006/relationships/slideLayout" Target="../slideLayouts/slideLayout9.xml"/></Relationships>
</file>

<file path=ppt/slides/_rels/slide119.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115.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20.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116.xml"/><Relationship Id="rId1" Type="http://schemas.openxmlformats.org/officeDocument/2006/relationships/slideLayout" Target="../slideLayouts/slideLayout9.xml"/></Relationships>
</file>

<file path=ppt/slides/_rels/slide121.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117.xml"/><Relationship Id="rId1" Type="http://schemas.openxmlformats.org/officeDocument/2006/relationships/slideLayout" Target="../slideLayouts/slideLayout9.xml"/></Relationships>
</file>

<file path=ppt/slides/_rels/slide122.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118.xml"/><Relationship Id="rId1" Type="http://schemas.openxmlformats.org/officeDocument/2006/relationships/slideLayout" Target="../slideLayouts/slideLayout9.xml"/><Relationship Id="rId4" Type="http://schemas.openxmlformats.org/officeDocument/2006/relationships/image" Target="../media/image127.png"/></Relationships>
</file>

<file path=ppt/slides/_rels/slide123.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119.xml"/><Relationship Id="rId1" Type="http://schemas.openxmlformats.org/officeDocument/2006/relationships/slideLayout" Target="../slideLayouts/slideLayout9.xml"/><Relationship Id="rId4" Type="http://schemas.openxmlformats.org/officeDocument/2006/relationships/image" Target="../media/image129.png"/></Relationships>
</file>

<file path=ppt/slides/_rels/slide124.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120.xml"/><Relationship Id="rId1" Type="http://schemas.openxmlformats.org/officeDocument/2006/relationships/slideLayout" Target="../slideLayouts/slideLayout9.xml"/></Relationships>
</file>

<file path=ppt/slides/_rels/slide125.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121.xml"/><Relationship Id="rId1" Type="http://schemas.openxmlformats.org/officeDocument/2006/relationships/slideLayout" Target="../slideLayouts/slideLayout9.xml"/></Relationships>
</file>

<file path=ppt/slides/_rels/slide126.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122.xml"/><Relationship Id="rId1" Type="http://schemas.openxmlformats.org/officeDocument/2006/relationships/slideLayout" Target="../slideLayouts/slideLayout9.xml"/><Relationship Id="rId4" Type="http://schemas.openxmlformats.org/officeDocument/2006/relationships/image" Target="../media/image127.png"/></Relationships>
</file>

<file path=ppt/slides/_rels/slide127.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123.xml"/><Relationship Id="rId1" Type="http://schemas.openxmlformats.org/officeDocument/2006/relationships/slideLayout" Target="../slideLayouts/slideLayout9.xml"/><Relationship Id="rId4" Type="http://schemas.openxmlformats.org/officeDocument/2006/relationships/image" Target="../media/image129.png"/></Relationships>
</file>

<file path=ppt/slides/_rels/slide128.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124.xml"/><Relationship Id="rId1" Type="http://schemas.openxmlformats.org/officeDocument/2006/relationships/slideLayout" Target="../slideLayouts/slideLayout9.xml"/></Relationships>
</file>

<file path=ppt/slides/_rels/slide129.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125.xml"/><Relationship Id="rId1" Type="http://schemas.openxmlformats.org/officeDocument/2006/relationships/slideLayout" Target="../slideLayouts/slideLayout9.xml"/><Relationship Id="rId4" Type="http://schemas.openxmlformats.org/officeDocument/2006/relationships/image" Target="../media/image135.pn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30.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126.xml"/><Relationship Id="rId1" Type="http://schemas.openxmlformats.org/officeDocument/2006/relationships/slideLayout" Target="../slideLayouts/slideLayout9.xml"/></Relationships>
</file>

<file path=ppt/slides/_rels/slide131.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127.xml"/><Relationship Id="rId1" Type="http://schemas.openxmlformats.org/officeDocument/2006/relationships/slideLayout" Target="../slideLayouts/slideLayout9.xml"/></Relationships>
</file>

<file path=ppt/slides/_rels/slide132.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128.xml"/><Relationship Id="rId1" Type="http://schemas.openxmlformats.org/officeDocument/2006/relationships/slideLayout" Target="../slideLayouts/slideLayout9.xml"/></Relationships>
</file>

<file path=ppt/slides/_rels/slide133.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129.xml"/><Relationship Id="rId1" Type="http://schemas.openxmlformats.org/officeDocument/2006/relationships/slideLayout" Target="../slideLayouts/slideLayout9.xml"/></Relationships>
</file>

<file path=ppt/slides/_rels/slide134.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130.xml"/><Relationship Id="rId1" Type="http://schemas.openxmlformats.org/officeDocument/2006/relationships/slideLayout" Target="../slideLayouts/slideLayout9.xml"/></Relationships>
</file>

<file path=ppt/slides/_rels/slide135.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131.xml"/><Relationship Id="rId1" Type="http://schemas.openxmlformats.org/officeDocument/2006/relationships/slideLayout" Target="../slideLayouts/slideLayout9.xml"/></Relationships>
</file>

<file path=ppt/slides/_rels/slide136.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132.xml"/><Relationship Id="rId1" Type="http://schemas.openxmlformats.org/officeDocument/2006/relationships/slideLayout" Target="../slideLayouts/slideLayout9.xml"/><Relationship Id="rId4" Type="http://schemas.openxmlformats.org/officeDocument/2006/relationships/image" Target="../media/image143.png"/></Relationships>
</file>

<file path=ppt/slides/_rels/slide137.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133.xml"/><Relationship Id="rId1" Type="http://schemas.openxmlformats.org/officeDocument/2006/relationships/slideLayout" Target="../slideLayouts/slideLayout9.xml"/><Relationship Id="rId5" Type="http://schemas.openxmlformats.org/officeDocument/2006/relationships/image" Target="../media/image146.png"/><Relationship Id="rId4" Type="http://schemas.openxmlformats.org/officeDocument/2006/relationships/image" Target="../media/image145.png"/></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9.xml"/></Relationships>
</file>

<file path=ppt/slides/_rels/slide139.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135.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40.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136.xml"/><Relationship Id="rId1" Type="http://schemas.openxmlformats.org/officeDocument/2006/relationships/slideLayout" Target="../slideLayouts/slideLayout9.xml"/></Relationships>
</file>

<file path=ppt/slides/_rels/slide141.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137.xml"/><Relationship Id="rId1" Type="http://schemas.openxmlformats.org/officeDocument/2006/relationships/slideLayout" Target="../slideLayouts/slideLayout9.xml"/></Relationships>
</file>

<file path=ppt/slides/_rels/slide142.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138.xml"/><Relationship Id="rId1" Type="http://schemas.openxmlformats.org/officeDocument/2006/relationships/slideLayout" Target="../slideLayouts/slideLayout9.xml"/><Relationship Id="rId4" Type="http://schemas.openxmlformats.org/officeDocument/2006/relationships/image" Target="../media/image150.png"/></Relationships>
</file>

<file path=ppt/slides/_rels/slide143.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139.xml"/><Relationship Id="rId1" Type="http://schemas.openxmlformats.org/officeDocument/2006/relationships/slideLayout" Target="../slideLayouts/slideLayout9.xml"/></Relationships>
</file>

<file path=ppt/slides/_rels/slide1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1.xm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5.xml"/><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6.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hyperlink" Target="https://code.visualstudio.com/Download" TargetMode="External"/><Relationship Id="rId2" Type="http://schemas.openxmlformats.org/officeDocument/2006/relationships/notesSlide" Target="../notesSlides/notesSlide2.xml"/><Relationship Id="rId1" Type="http://schemas.openxmlformats.org/officeDocument/2006/relationships/slideLayout" Target="../slideLayouts/slideLayout9.xml"/><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9.xml"/><Relationship Id="rId1" Type="http://schemas.openxmlformats.org/officeDocument/2006/relationships/slideLayout" Target="../slideLayouts/slideLayout8.xml"/><Relationship Id="rId4" Type="http://schemas.openxmlformats.org/officeDocument/2006/relationships/image" Target="../media/image40.png"/></Relationships>
</file>

<file path=ppt/slides/_rels/slide4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0.xml"/><Relationship Id="rId1" Type="http://schemas.openxmlformats.org/officeDocument/2006/relationships/slideLayout" Target="../slideLayouts/slideLayout8.xml"/><Relationship Id="rId4" Type="http://schemas.openxmlformats.org/officeDocument/2006/relationships/image" Target="../media/image40.png"/></Relationships>
</file>

<file path=ppt/slides/_rels/slide4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6.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5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7.xml"/><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8.xml"/><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0.xml"/><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1.xml"/><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3.xml"/><Relationship Id="rId1" Type="http://schemas.openxmlformats.org/officeDocument/2006/relationships/slideLayout" Target="../slideLayouts/slideLayout8.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5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4.xml"/><Relationship Id="rId1" Type="http://schemas.openxmlformats.org/officeDocument/2006/relationships/slideLayout" Target="../slideLayouts/slideLayout8.xml"/><Relationship Id="rId5" Type="http://schemas.openxmlformats.org/officeDocument/2006/relationships/image" Target="../media/image53.png"/><Relationship Id="rId4" Type="http://schemas.openxmlformats.org/officeDocument/2006/relationships/image" Target="../media/image52.png"/></Relationships>
</file>

<file path=ppt/slides/_rels/slide5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5.xml"/><Relationship Id="rId1" Type="http://schemas.openxmlformats.org/officeDocument/2006/relationships/slideLayout" Target="../slideLayouts/slideLayout8.xml"/><Relationship Id="rId4" Type="http://schemas.openxmlformats.org/officeDocument/2006/relationships/image" Target="../media/image55.png"/></Relationships>
</file>

<file path=ppt/slides/_rels/slide5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6.xml"/><Relationship Id="rId1" Type="http://schemas.openxmlformats.org/officeDocument/2006/relationships/slideLayout" Target="../slideLayouts/slideLayout8.xml"/><Relationship Id="rId4" Type="http://schemas.openxmlformats.org/officeDocument/2006/relationships/image" Target="../media/image57.png"/></Relationships>
</file>

<file path=ppt/slides/_rels/slide6.xml.rels><?xml version="1.0" encoding="UTF-8" standalone="yes"?>
<Relationships xmlns="http://schemas.openxmlformats.org/package/2006/relationships"><Relationship Id="rId3" Type="http://schemas.openxmlformats.org/officeDocument/2006/relationships/hyperlink" Target="https://developer.salesforce.com/tools/salesforcecli" TargetMode="External"/><Relationship Id="rId2" Type="http://schemas.openxmlformats.org/officeDocument/2006/relationships/notesSlide" Target="../notesSlides/notesSlide4.xml"/><Relationship Id="rId1" Type="http://schemas.openxmlformats.org/officeDocument/2006/relationships/slideLayout" Target="../slideLayouts/slideLayout9.xml"/><Relationship Id="rId4" Type="http://schemas.openxmlformats.org/officeDocument/2006/relationships/image" Target="../media/image8.png"/></Relationships>
</file>

<file path=ppt/slides/_rels/slide6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7.xml"/><Relationship Id="rId1" Type="http://schemas.openxmlformats.org/officeDocument/2006/relationships/slideLayout" Target="../slideLayouts/slideLayout8.xml"/><Relationship Id="rId4" Type="http://schemas.openxmlformats.org/officeDocument/2006/relationships/image" Target="../media/image59.png"/></Relationships>
</file>

<file path=ppt/slides/_rels/slide6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8.xml"/><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9.xml"/><Relationship Id="rId1" Type="http://schemas.openxmlformats.org/officeDocument/2006/relationships/slideLayout" Target="../slideLayouts/slideLayout8.xml"/><Relationship Id="rId5" Type="http://schemas.openxmlformats.org/officeDocument/2006/relationships/image" Target="../media/image63.png"/><Relationship Id="rId4" Type="http://schemas.openxmlformats.org/officeDocument/2006/relationships/image" Target="../media/image62.png"/></Relationships>
</file>

<file path=ppt/slides/_rels/slide6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60.xml"/><Relationship Id="rId1" Type="http://schemas.openxmlformats.org/officeDocument/2006/relationships/slideLayout" Target="../slideLayouts/slideLayout8.xml"/><Relationship Id="rId5" Type="http://schemas.openxmlformats.org/officeDocument/2006/relationships/image" Target="../media/image66.png"/><Relationship Id="rId4" Type="http://schemas.openxmlformats.org/officeDocument/2006/relationships/image" Target="../media/image65.png"/></Relationships>
</file>

<file path=ppt/slides/_rels/slide6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61.xml"/><Relationship Id="rId1" Type="http://schemas.openxmlformats.org/officeDocument/2006/relationships/slideLayout" Target="../slideLayouts/slideLayout8.xml"/></Relationships>
</file>

<file path=ppt/slides/_rels/slide6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62.xml"/><Relationship Id="rId1" Type="http://schemas.openxmlformats.org/officeDocument/2006/relationships/slideLayout" Target="../slideLayouts/slideLayout8.xml"/></Relationships>
</file>

<file path=ppt/slides/_rels/slide6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63.xml"/><Relationship Id="rId1" Type="http://schemas.openxmlformats.org/officeDocument/2006/relationships/slideLayout" Target="../slideLayouts/slideLayout8.xml"/></Relationships>
</file>

<file path=ppt/slides/_rels/slide6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64.xml"/><Relationship Id="rId1" Type="http://schemas.openxmlformats.org/officeDocument/2006/relationships/slideLayout" Target="../slideLayouts/slideLayout8.xml"/></Relationships>
</file>

<file path=ppt/slides/_rels/slide6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65.xml"/><Relationship Id="rId1" Type="http://schemas.openxmlformats.org/officeDocument/2006/relationships/slideLayout" Target="../slideLayouts/slideLayout8.xml"/></Relationships>
</file>

<file path=ppt/slides/_rels/slide6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66.xml"/><Relationship Id="rId1" Type="http://schemas.openxmlformats.org/officeDocument/2006/relationships/slideLayout" Target="../slideLayouts/slideLayout8.xml"/><Relationship Id="rId4" Type="http://schemas.openxmlformats.org/officeDocument/2006/relationships/image" Target="../media/image73.png"/></Relationships>
</file>

<file path=ppt/slides/_rels/slide7.xml.rels><?xml version="1.0" encoding="UTF-8" standalone="yes"?>
<Relationships xmlns="http://schemas.openxmlformats.org/package/2006/relationships"><Relationship Id="rId3" Type="http://schemas.openxmlformats.org/officeDocument/2006/relationships/hyperlink" Target="https://oracle.com/java/technologies/downloads/#java21" TargetMode="External"/><Relationship Id="rId2" Type="http://schemas.openxmlformats.org/officeDocument/2006/relationships/notesSlide" Target="../notesSlides/notesSlide5.xml"/><Relationship Id="rId1" Type="http://schemas.openxmlformats.org/officeDocument/2006/relationships/slideLayout" Target="../slideLayouts/slideLayout9.xml"/><Relationship Id="rId4" Type="http://schemas.openxmlformats.org/officeDocument/2006/relationships/image" Target="../media/image9.png"/></Relationships>
</file>

<file path=ppt/slides/_rels/slide7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67.xml"/><Relationship Id="rId1" Type="http://schemas.openxmlformats.org/officeDocument/2006/relationships/slideLayout" Target="../slideLayouts/slideLayout8.xml"/></Relationships>
</file>

<file path=ppt/slides/_rels/slide7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68.xml"/><Relationship Id="rId1" Type="http://schemas.openxmlformats.org/officeDocument/2006/relationships/slideLayout" Target="../slideLayouts/slideLayout8.xml"/></Relationships>
</file>

<file path=ppt/slides/_rels/slide7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69.xml"/><Relationship Id="rId1" Type="http://schemas.openxmlformats.org/officeDocument/2006/relationships/slideLayout" Target="../slideLayouts/slideLayout8.xml"/><Relationship Id="rId4" Type="http://schemas.openxmlformats.org/officeDocument/2006/relationships/image" Target="../media/image77.png"/></Relationships>
</file>

<file path=ppt/slides/_rels/slide7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70.xml"/><Relationship Id="rId1" Type="http://schemas.openxmlformats.org/officeDocument/2006/relationships/slideLayout" Target="../slideLayouts/slideLayout8.xml"/><Relationship Id="rId4" Type="http://schemas.openxmlformats.org/officeDocument/2006/relationships/image" Target="../media/image79.png"/></Relationships>
</file>

<file path=ppt/slides/_rels/slide7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71.xml"/><Relationship Id="rId1" Type="http://schemas.openxmlformats.org/officeDocument/2006/relationships/slideLayout" Target="../slideLayouts/slideLayout8.xml"/></Relationships>
</file>

<file path=ppt/slides/_rels/slide7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72.xml"/><Relationship Id="rId1" Type="http://schemas.openxmlformats.org/officeDocument/2006/relationships/slideLayout" Target="../slideLayouts/slideLayout8.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8.xml"/></Relationships>
</file>

<file path=ppt/slides/_rels/slide7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74.xml"/><Relationship Id="rId1" Type="http://schemas.openxmlformats.org/officeDocument/2006/relationships/slideLayout" Target="../slideLayouts/slideLayout8.xml"/><Relationship Id="rId4" Type="http://schemas.openxmlformats.org/officeDocument/2006/relationships/image" Target="../media/image83.png"/></Relationships>
</file>

<file path=ppt/slides/_rels/slide7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75.xml"/><Relationship Id="rId1" Type="http://schemas.openxmlformats.org/officeDocument/2006/relationships/slideLayout" Target="../slideLayouts/slideLayout8.xml"/><Relationship Id="rId4" Type="http://schemas.openxmlformats.org/officeDocument/2006/relationships/image" Target="../media/image85.png"/></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8.xml"/></Relationships>
</file>

<file path=ppt/slides/_rels/slide8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78.xml"/><Relationship Id="rId1" Type="http://schemas.openxmlformats.org/officeDocument/2006/relationships/slideLayout" Target="../slideLayouts/slideLayout8.xml"/></Relationships>
</file>

<file path=ppt/slides/_rels/slide82.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79.xml"/><Relationship Id="rId1" Type="http://schemas.openxmlformats.org/officeDocument/2006/relationships/slideLayout" Target="../slideLayouts/slideLayout8.xml"/></Relationships>
</file>

<file path=ppt/slides/_rels/slide8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80.xml"/><Relationship Id="rId1" Type="http://schemas.openxmlformats.org/officeDocument/2006/relationships/slideLayout" Target="../slideLayouts/slideLayout8.xml"/></Relationships>
</file>

<file path=ppt/slides/_rels/slide84.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81.xml"/><Relationship Id="rId1" Type="http://schemas.openxmlformats.org/officeDocument/2006/relationships/slideLayout" Target="../slideLayouts/slideLayout8.xml"/></Relationships>
</file>

<file path=ppt/slides/_rels/slide85.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82.xml"/><Relationship Id="rId1" Type="http://schemas.openxmlformats.org/officeDocument/2006/relationships/slideLayout" Target="../slideLayouts/slideLayout8.xml"/></Relationships>
</file>

<file path=ppt/slides/_rels/slide86.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83.xml"/><Relationship Id="rId1" Type="http://schemas.openxmlformats.org/officeDocument/2006/relationships/slideLayout" Target="../slideLayouts/slideLayout8.xml"/></Relationships>
</file>

<file path=ppt/slides/_rels/slide87.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84.xml"/><Relationship Id="rId1" Type="http://schemas.openxmlformats.org/officeDocument/2006/relationships/slideLayout" Target="../slideLayouts/slideLayout8.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5.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90.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87.xml"/><Relationship Id="rId1" Type="http://schemas.openxmlformats.org/officeDocument/2006/relationships/slideLayout" Target="../slideLayouts/slideLayout8.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8.xml"/></Relationships>
</file>

<file path=ppt/slides/_rels/slide92.xml.rels><?xml version="1.0" encoding="UTF-8" standalone="yes"?>
<Relationships xmlns="http://schemas.openxmlformats.org/package/2006/relationships"><Relationship Id="rId3" Type="http://schemas.openxmlformats.org/officeDocument/2006/relationships/hyperlink" Target="https://developer.salesforce.com/tools/vscode/" TargetMode="External"/><Relationship Id="rId2" Type="http://schemas.openxmlformats.org/officeDocument/2006/relationships/notesSlide" Target="../notesSlides/notesSlide89.xml"/><Relationship Id="rId1" Type="http://schemas.openxmlformats.org/officeDocument/2006/relationships/slideLayout" Target="../slideLayouts/slideLayout8.xml"/><Relationship Id="rId4" Type="http://schemas.openxmlformats.org/officeDocument/2006/relationships/image" Target="../media/image94.png"/></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8.xml"/></Relationships>
</file>

<file path=ppt/slides/_rels/slide94.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91.xml"/><Relationship Id="rId1" Type="http://schemas.openxmlformats.org/officeDocument/2006/relationships/slideLayout" Target="../slideLayouts/slideLayout8.xml"/><Relationship Id="rId5" Type="http://schemas.openxmlformats.org/officeDocument/2006/relationships/image" Target="../media/image97.png"/><Relationship Id="rId4" Type="http://schemas.openxmlformats.org/officeDocument/2006/relationships/image" Target="../media/image96.png"/></Relationships>
</file>

<file path=ppt/slides/_rels/slide95.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92.xml"/><Relationship Id="rId1" Type="http://schemas.openxmlformats.org/officeDocument/2006/relationships/slideLayout" Target="../slideLayouts/slideLayout8.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8.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8.xml"/></Relationships>
</file>

<file path=ppt/slides/_rels/slide98.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95.xml"/><Relationship Id="rId1" Type="http://schemas.openxmlformats.org/officeDocument/2006/relationships/slideLayout" Target="../slideLayouts/slideLayout8.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Google Shape;167;p1">
            <a:extLst>
              <a:ext uri="{FF2B5EF4-FFF2-40B4-BE49-F238E27FC236}">
                <a16:creationId xmlns:a16="http://schemas.microsoft.com/office/drawing/2014/main" id="{D8E66200-D12F-E4C6-71FA-95D66C3331E5}"/>
              </a:ext>
            </a:extLst>
          </p:cNvPr>
          <p:cNvSpPr txBox="1"/>
          <p:nvPr/>
        </p:nvSpPr>
        <p:spPr>
          <a:xfrm>
            <a:off x="2126797" y="4356047"/>
            <a:ext cx="7938403" cy="5847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200" b="1" i="0" u="none" strike="noStrike" cap="none" dirty="0">
                <a:solidFill>
                  <a:srgbClr val="E20F84"/>
                </a:solidFill>
                <a:latin typeface="Century Gothic"/>
                <a:ea typeface="Century Gothic"/>
                <a:cs typeface="Century Gothic"/>
                <a:sym typeface="Century Gothic"/>
              </a:rPr>
              <a:t>THOR Mobility</a:t>
            </a:r>
            <a:endParaRPr sz="3200" b="1" i="0" u="none" strike="noStrike" cap="none" dirty="0">
              <a:solidFill>
                <a:srgbClr val="E20F84"/>
              </a:solidFill>
              <a:latin typeface="Century Gothic"/>
              <a:ea typeface="Century Gothic"/>
              <a:cs typeface="Century Gothic"/>
              <a:sym typeface="Century Gothic"/>
            </a:endParaRPr>
          </a:p>
        </p:txBody>
      </p:sp>
      <p:sp>
        <p:nvSpPr>
          <p:cNvPr id="13" name="Google Shape;169;p1">
            <a:extLst>
              <a:ext uri="{FF2B5EF4-FFF2-40B4-BE49-F238E27FC236}">
                <a16:creationId xmlns:a16="http://schemas.microsoft.com/office/drawing/2014/main" id="{0B02F27A-3CFA-1726-99BB-8B586AFCE5C3}"/>
              </a:ext>
            </a:extLst>
          </p:cNvPr>
          <p:cNvSpPr/>
          <p:nvPr/>
        </p:nvSpPr>
        <p:spPr>
          <a:xfrm>
            <a:off x="2121778" y="4870843"/>
            <a:ext cx="7948440" cy="46162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b="1" i="0" u="none" strike="noStrike" cap="none" dirty="0" err="1">
                <a:solidFill>
                  <a:schemeClr val="bg1">
                    <a:lumMod val="50000"/>
                  </a:schemeClr>
                </a:solidFill>
                <a:latin typeface="Century Gothic"/>
                <a:ea typeface="Century Gothic"/>
                <a:cs typeface="Century Gothic"/>
                <a:sym typeface="Century Gothic"/>
              </a:rPr>
              <a:t>Thaioil</a:t>
            </a:r>
            <a:r>
              <a:rPr lang="en-US" sz="2400" b="1" i="0" u="none" strike="noStrike" cap="none" dirty="0">
                <a:solidFill>
                  <a:schemeClr val="bg1">
                    <a:lumMod val="50000"/>
                  </a:schemeClr>
                </a:solidFill>
                <a:latin typeface="Century Gothic"/>
                <a:ea typeface="Century Gothic"/>
                <a:cs typeface="Century Gothic"/>
                <a:sym typeface="Century Gothic"/>
              </a:rPr>
              <a:t> Basic Web Application &amp; EQCC Form Training</a:t>
            </a:r>
            <a:endParaRPr dirty="0">
              <a:solidFill>
                <a:schemeClr val="bg1">
                  <a:lumMod val="50000"/>
                </a:schemeClr>
              </a:solidFill>
            </a:endParaRPr>
          </a:p>
        </p:txBody>
      </p:sp>
      <p:sp>
        <p:nvSpPr>
          <p:cNvPr id="14" name="Google Shape;170;p1">
            <a:extLst>
              <a:ext uri="{FF2B5EF4-FFF2-40B4-BE49-F238E27FC236}">
                <a16:creationId xmlns:a16="http://schemas.microsoft.com/office/drawing/2014/main" id="{97E2CA48-7217-0CDA-DC2D-2E4386247BC7}"/>
              </a:ext>
            </a:extLst>
          </p:cNvPr>
          <p:cNvSpPr/>
          <p:nvPr/>
        </p:nvSpPr>
        <p:spPr>
          <a:xfrm>
            <a:off x="2121778" y="5293410"/>
            <a:ext cx="7948440" cy="40006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b="0" i="0" u="none" strike="noStrike" cap="none" dirty="0">
                <a:solidFill>
                  <a:schemeClr val="bg1">
                    <a:lumMod val="50000"/>
                  </a:schemeClr>
                </a:solidFill>
                <a:latin typeface="Century Gothic"/>
                <a:ea typeface="Century Gothic"/>
                <a:cs typeface="Century Gothic"/>
                <a:sym typeface="Century Gothic"/>
              </a:rPr>
              <a:t>20 January 2025</a:t>
            </a:r>
            <a:endParaRPr sz="2000" dirty="0">
              <a:solidFill>
                <a:schemeClr val="bg1">
                  <a:lumMod val="50000"/>
                </a:schemeClr>
              </a:solidFill>
              <a:latin typeface="Calibri"/>
              <a:ea typeface="Calibri"/>
              <a:cs typeface="Calibri"/>
              <a:sym typeface="Calibri"/>
            </a:endParaRPr>
          </a:p>
        </p:txBody>
      </p:sp>
      <p:grpSp>
        <p:nvGrpSpPr>
          <p:cNvPr id="18" name="Group 17">
            <a:extLst>
              <a:ext uri="{FF2B5EF4-FFF2-40B4-BE49-F238E27FC236}">
                <a16:creationId xmlns:a16="http://schemas.microsoft.com/office/drawing/2014/main" id="{EB4FA9D7-B128-5FBE-1FFE-5CB7506FD66C}"/>
              </a:ext>
            </a:extLst>
          </p:cNvPr>
          <p:cNvGrpSpPr/>
          <p:nvPr/>
        </p:nvGrpSpPr>
        <p:grpSpPr>
          <a:xfrm>
            <a:off x="1171745" y="209925"/>
            <a:ext cx="9848510" cy="4146122"/>
            <a:chOff x="-1" y="188134"/>
            <a:chExt cx="12206703" cy="5138897"/>
          </a:xfrm>
        </p:grpSpPr>
        <p:grpSp>
          <p:nvGrpSpPr>
            <p:cNvPr id="11" name="Group 10">
              <a:extLst>
                <a:ext uri="{FF2B5EF4-FFF2-40B4-BE49-F238E27FC236}">
                  <a16:creationId xmlns:a16="http://schemas.microsoft.com/office/drawing/2014/main" id="{6BEA1A40-6D23-0EBD-DF57-1AA97BF559A8}"/>
                </a:ext>
              </a:extLst>
            </p:cNvPr>
            <p:cNvGrpSpPr/>
            <p:nvPr/>
          </p:nvGrpSpPr>
          <p:grpSpPr>
            <a:xfrm>
              <a:off x="2121778" y="188134"/>
              <a:ext cx="7948440" cy="4757150"/>
              <a:chOff x="2121778" y="188134"/>
              <a:chExt cx="7948440" cy="4757150"/>
            </a:xfrm>
          </p:grpSpPr>
          <p:pic>
            <p:nvPicPr>
              <p:cNvPr id="9" name="Google Shape;159;p1">
                <a:extLst>
                  <a:ext uri="{FF2B5EF4-FFF2-40B4-BE49-F238E27FC236}">
                    <a16:creationId xmlns:a16="http://schemas.microsoft.com/office/drawing/2014/main" id="{FB36E7A5-0266-B2D6-9172-0871179072F7}"/>
                  </a:ext>
                </a:extLst>
              </p:cNvPr>
              <p:cNvPicPr preferRelativeResize="0"/>
              <p:nvPr/>
            </p:nvPicPr>
            <p:blipFill rotWithShape="1">
              <a:blip r:embed="rId2">
                <a:alphaModFix/>
                <a:extLst>
                  <a:ext uri="{BEBA8EAE-BF5A-486C-A8C5-ECC9F3942E4B}">
                    <a14:imgProps xmlns:a14="http://schemas.microsoft.com/office/drawing/2010/main">
                      <a14:imgLayer r:embed="rId3">
                        <a14:imgEffect>
                          <a14:brightnessContrast bright="30000" contrast="-30000"/>
                        </a14:imgEffect>
                      </a14:imgLayer>
                    </a14:imgProps>
                  </a:ext>
                </a:extLst>
              </a:blip>
              <a:srcRect/>
              <a:stretch/>
            </p:blipFill>
            <p:spPr>
              <a:xfrm>
                <a:off x="2121778" y="474286"/>
                <a:ext cx="7948440" cy="4470998"/>
              </a:xfrm>
              <a:prstGeom prst="rect">
                <a:avLst/>
              </a:prstGeom>
              <a:noFill/>
              <a:ln>
                <a:noFill/>
              </a:ln>
            </p:spPr>
          </p:pic>
          <p:pic>
            <p:nvPicPr>
              <p:cNvPr id="10" name="Google Shape;166;p1">
                <a:extLst>
                  <a:ext uri="{FF2B5EF4-FFF2-40B4-BE49-F238E27FC236}">
                    <a16:creationId xmlns:a16="http://schemas.microsoft.com/office/drawing/2014/main" id="{66B4EDD4-E251-8319-3173-CAAED96B2F1A}"/>
                  </a:ext>
                </a:extLst>
              </p:cNvPr>
              <p:cNvPicPr preferRelativeResize="0"/>
              <p:nvPr/>
            </p:nvPicPr>
            <p:blipFill rotWithShape="1">
              <a:blip r:embed="rId4">
                <a:alphaModFix/>
              </a:blip>
              <a:srcRect/>
              <a:stretch/>
            </p:blipFill>
            <p:spPr>
              <a:xfrm>
                <a:off x="3373346" y="188134"/>
                <a:ext cx="5445305" cy="2725921"/>
              </a:xfrm>
              <a:prstGeom prst="rect">
                <a:avLst/>
              </a:prstGeom>
              <a:noFill/>
              <a:ln>
                <a:noFill/>
              </a:ln>
              <a:effectLst>
                <a:outerShdw blurRad="50800" dist="38100" dir="18900000" algn="bl" rotWithShape="0">
                  <a:srgbClr val="000000">
                    <a:alpha val="40000"/>
                  </a:srgbClr>
                </a:outerShdw>
              </a:effectLst>
            </p:spPr>
          </p:pic>
        </p:grpSp>
        <p:pic>
          <p:nvPicPr>
            <p:cNvPr id="16" name="Google Shape;73;p1">
              <a:extLst>
                <a:ext uri="{FF2B5EF4-FFF2-40B4-BE49-F238E27FC236}">
                  <a16:creationId xmlns:a16="http://schemas.microsoft.com/office/drawing/2014/main" id="{9FA0BB7A-04CC-4CE5-CB39-9D01BFC600AE}"/>
                </a:ext>
              </a:extLst>
            </p:cNvPr>
            <p:cNvPicPr preferRelativeResize="0"/>
            <p:nvPr/>
          </p:nvPicPr>
          <p:blipFill rotWithShape="1">
            <a:blip r:embed="rId5">
              <a:alphaModFix/>
            </a:blip>
            <a:srcRect/>
            <a:stretch/>
          </p:blipFill>
          <p:spPr>
            <a:xfrm>
              <a:off x="-1" y="4950793"/>
              <a:ext cx="12206703" cy="376238"/>
            </a:xfrm>
            <a:prstGeom prst="rect">
              <a:avLst/>
            </a:prstGeom>
            <a:noFill/>
            <a:ln>
              <a:noFill/>
            </a:ln>
          </p:spPr>
        </p:pic>
      </p:grpSp>
    </p:spTree>
    <p:extLst>
      <p:ext uri="{BB962C8B-B14F-4D97-AF65-F5344CB8AC3E}">
        <p14:creationId xmlns:p14="http://schemas.microsoft.com/office/powerpoint/2010/main" val="31099160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24">
          <a:extLst>
            <a:ext uri="{FF2B5EF4-FFF2-40B4-BE49-F238E27FC236}">
              <a16:creationId xmlns:a16="http://schemas.microsoft.com/office/drawing/2014/main" id="{4C231A95-E5C2-CFB5-4CD8-FFA8F20BFDFE}"/>
            </a:ext>
          </a:extLst>
        </p:cNvPr>
        <p:cNvGrpSpPr/>
        <p:nvPr/>
      </p:nvGrpSpPr>
      <p:grpSpPr>
        <a:xfrm>
          <a:off x="0" y="0"/>
          <a:ext cx="0" cy="0"/>
          <a:chOff x="0" y="0"/>
          <a:chExt cx="0" cy="0"/>
        </a:xfrm>
      </p:grpSpPr>
      <p:sp>
        <p:nvSpPr>
          <p:cNvPr id="226" name="Google Shape;226;p4">
            <a:extLst>
              <a:ext uri="{FF2B5EF4-FFF2-40B4-BE49-F238E27FC236}">
                <a16:creationId xmlns:a16="http://schemas.microsoft.com/office/drawing/2014/main" id="{EC2D342B-7770-72C0-92D7-21CA6646037F}"/>
              </a:ext>
            </a:extLst>
          </p:cNvPr>
          <p:cNvSpPr/>
          <p:nvPr/>
        </p:nvSpPr>
        <p:spPr>
          <a:xfrm>
            <a:off x="209006" y="0"/>
            <a:ext cx="10644922" cy="646290"/>
          </a:xfrm>
          <a:prstGeom prst="rect">
            <a:avLst/>
          </a:prstGeom>
          <a:noFill/>
          <a:ln>
            <a:noFill/>
          </a:ln>
        </p:spPr>
        <p:txBody>
          <a:bodyPr spcFirstLastPara="1" wrap="square" lIns="91425" tIns="45700" rIns="91425" bIns="45700" anchor="t" anchorCtr="0">
            <a:spAutoFit/>
          </a:bodyPr>
          <a:lstStyle/>
          <a:p>
            <a:pPr lvl="0">
              <a:lnSpc>
                <a:spcPct val="150000"/>
              </a:lnSpc>
            </a:pPr>
            <a:r>
              <a:rPr lang="en-GB" sz="2400" b="1" dirty="0">
                <a:solidFill>
                  <a:srgbClr val="E20F84"/>
                </a:solidFill>
                <a:latin typeface="Century Gothic"/>
                <a:ea typeface="Century Gothic"/>
                <a:cs typeface="Century Gothic"/>
                <a:sym typeface="Century Gothic"/>
              </a:rPr>
              <a:t>Set Up Salesforce DX</a:t>
            </a:r>
          </a:p>
        </p:txBody>
      </p:sp>
      <p:sp>
        <p:nvSpPr>
          <p:cNvPr id="2" name="TextBox 1">
            <a:extLst>
              <a:ext uri="{FF2B5EF4-FFF2-40B4-BE49-F238E27FC236}">
                <a16:creationId xmlns:a16="http://schemas.microsoft.com/office/drawing/2014/main" id="{37ACC6BB-AB25-D65C-FA8D-0AD789657552}"/>
              </a:ext>
            </a:extLst>
          </p:cNvPr>
          <p:cNvSpPr txBox="1"/>
          <p:nvPr/>
        </p:nvSpPr>
        <p:spPr>
          <a:xfrm>
            <a:off x="474182" y="655393"/>
            <a:ext cx="3667992" cy="400110"/>
          </a:xfrm>
          <a:prstGeom prst="rect">
            <a:avLst/>
          </a:prstGeom>
          <a:noFill/>
        </p:spPr>
        <p:txBody>
          <a:bodyPr wrap="none" rtlCol="0">
            <a:spAutoFit/>
          </a:bodyPr>
          <a:lstStyle/>
          <a:p>
            <a:pPr>
              <a:buClr>
                <a:srgbClr val="E20F84"/>
              </a:buClr>
            </a:pPr>
            <a:r>
              <a:rPr lang="en-GB" sz="2000" b="1" dirty="0">
                <a:solidFill>
                  <a:srgbClr val="E20F84"/>
                </a:solidFill>
                <a:latin typeface="Century Gothic" panose="020B0502020202020204" pitchFamily="34" charset="0"/>
                <a:cs typeface="Arial" panose="020B0604020202020204" pitchFamily="34" charset="0"/>
              </a:rPr>
              <a:t>4. Configure JDK in VS Code</a:t>
            </a:r>
          </a:p>
        </p:txBody>
      </p:sp>
      <p:sp>
        <p:nvSpPr>
          <p:cNvPr id="1301" name="Google Shape;1301;p106"/>
          <p:cNvSpPr txBox="1"/>
          <p:nvPr/>
        </p:nvSpPr>
        <p:spPr>
          <a:xfrm>
            <a:off x="1155281" y="1280160"/>
            <a:ext cx="5426494" cy="27695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dirty="0">
                <a:solidFill>
                  <a:schemeClr val="dk1"/>
                </a:solidFill>
                <a:latin typeface="Century Gothic"/>
                <a:ea typeface="Century Gothic"/>
                <a:cs typeface="Century Gothic"/>
                <a:sym typeface="Century Gothic"/>
              </a:rPr>
              <a:t>4.2 Set JDK Installation Path in Salesforce Apex Configuration. </a:t>
            </a:r>
            <a:endParaRPr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43200" y="2011680"/>
            <a:ext cx="6391923" cy="4572000"/>
          </a:xfrm>
          <a:prstGeom prst="rect">
            <a:avLst/>
          </a:prstGeom>
        </p:spPr>
      </p:pic>
    </p:spTree>
    <p:extLst>
      <p:ext uri="{BB962C8B-B14F-4D97-AF65-F5344CB8AC3E}">
        <p14:creationId xmlns:p14="http://schemas.microsoft.com/office/powerpoint/2010/main" val="232144478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224">
          <a:extLst>
            <a:ext uri="{FF2B5EF4-FFF2-40B4-BE49-F238E27FC236}">
              <a16:creationId xmlns:a16="http://schemas.microsoft.com/office/drawing/2014/main" id="{B3D03DCE-9994-7BF9-4CA6-9EE063F9ED08}"/>
            </a:ext>
          </a:extLst>
        </p:cNvPr>
        <p:cNvGrpSpPr/>
        <p:nvPr/>
      </p:nvGrpSpPr>
      <p:grpSpPr>
        <a:xfrm>
          <a:off x="0" y="0"/>
          <a:ext cx="0" cy="0"/>
          <a:chOff x="0" y="0"/>
          <a:chExt cx="0" cy="0"/>
        </a:xfrm>
      </p:grpSpPr>
      <p:sp>
        <p:nvSpPr>
          <p:cNvPr id="226" name="Google Shape;226;p4">
            <a:extLst>
              <a:ext uri="{FF2B5EF4-FFF2-40B4-BE49-F238E27FC236}">
                <a16:creationId xmlns:a16="http://schemas.microsoft.com/office/drawing/2014/main" id="{13B9DCC3-7904-1C66-F733-BDC4F0B9C677}"/>
              </a:ext>
            </a:extLst>
          </p:cNvPr>
          <p:cNvSpPr/>
          <p:nvPr/>
        </p:nvSpPr>
        <p:spPr>
          <a:xfrm>
            <a:off x="209006" y="0"/>
            <a:ext cx="10644922" cy="646290"/>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2400" b="1" dirty="0">
                <a:solidFill>
                  <a:srgbClr val="E20F84"/>
                </a:solidFill>
                <a:latin typeface="Century Gothic"/>
                <a:ea typeface="Century Gothic"/>
                <a:cs typeface="Century Gothic"/>
                <a:sym typeface="Century Gothic"/>
              </a:rPr>
              <a:t>Basic Web Development</a:t>
            </a:r>
            <a:endParaRPr dirty="0"/>
          </a:p>
        </p:txBody>
      </p:sp>
      <p:sp>
        <p:nvSpPr>
          <p:cNvPr id="229" name="Google Shape;229;p4">
            <a:extLst>
              <a:ext uri="{FF2B5EF4-FFF2-40B4-BE49-F238E27FC236}">
                <a16:creationId xmlns:a16="http://schemas.microsoft.com/office/drawing/2014/main" id="{96D0EC07-24B2-DEF0-719D-1F9C877D5DCD}"/>
              </a:ext>
            </a:extLst>
          </p:cNvPr>
          <p:cNvSpPr txBox="1"/>
          <p:nvPr/>
        </p:nvSpPr>
        <p:spPr>
          <a:xfrm>
            <a:off x="793950" y="1073791"/>
            <a:ext cx="6502962" cy="369291"/>
          </a:xfrm>
          <a:prstGeom prst="rect">
            <a:avLst/>
          </a:prstGeom>
          <a:noFill/>
          <a:ln>
            <a:noFill/>
          </a:ln>
        </p:spPr>
        <p:txBody>
          <a:bodyPr spcFirstLastPara="1" wrap="square" lIns="91425" tIns="45700" rIns="91425" bIns="45700" anchor="t" anchorCtr="0">
            <a:spAutoFit/>
          </a:bodyPr>
          <a:lstStyle/>
          <a:p>
            <a:pPr marR="0" lvl="0" algn="l" rtl="0">
              <a:spcBef>
                <a:spcPts val="0"/>
              </a:spcBef>
              <a:spcAft>
                <a:spcPts val="0"/>
              </a:spcAft>
              <a:buClr>
                <a:srgbClr val="3A3838"/>
              </a:buClr>
              <a:buSzPts val="1800"/>
            </a:pPr>
            <a:r>
              <a:rPr lang="en-GB" sz="1800" b="1" dirty="0">
                <a:solidFill>
                  <a:srgbClr val="3A3838"/>
                </a:solidFill>
                <a:latin typeface="Century Gothic" panose="020B0502020202020204" pitchFamily="34" charset="0"/>
                <a:ea typeface="Century Gothic"/>
                <a:cs typeface="Century Gothic"/>
                <a:sym typeface="Century Gothic"/>
              </a:rPr>
              <a:t>9. Creating </a:t>
            </a:r>
            <a:r>
              <a:rPr lang="en-GB" sz="1800" b="1" dirty="0" err="1">
                <a:solidFill>
                  <a:srgbClr val="3A3838"/>
                </a:solidFill>
                <a:latin typeface="Century Gothic" panose="020B0502020202020204" pitchFamily="34" charset="0"/>
                <a:ea typeface="Century Gothic"/>
                <a:cs typeface="Century Gothic"/>
                <a:sym typeface="Century Gothic"/>
              </a:rPr>
              <a:t>sObjects</a:t>
            </a:r>
            <a:r>
              <a:rPr lang="en-GB" sz="1800" b="1" dirty="0">
                <a:solidFill>
                  <a:srgbClr val="3A3838"/>
                </a:solidFill>
                <a:latin typeface="Century Gothic" panose="020B0502020202020204" pitchFamily="34" charset="0"/>
                <a:ea typeface="Century Gothic"/>
                <a:cs typeface="Century Gothic"/>
                <a:sym typeface="Century Gothic"/>
              </a:rPr>
              <a:t> and Adding Fields</a:t>
            </a:r>
            <a:endParaRPr lang="en-US" sz="1800" b="1" dirty="0">
              <a:latin typeface="Century Gothic" panose="020B0502020202020204" pitchFamily="34" charset="0"/>
            </a:endParaRPr>
          </a:p>
        </p:txBody>
      </p:sp>
      <p:sp>
        <p:nvSpPr>
          <p:cNvPr id="2" name="TextBox 1">
            <a:extLst>
              <a:ext uri="{FF2B5EF4-FFF2-40B4-BE49-F238E27FC236}">
                <a16:creationId xmlns:a16="http://schemas.microsoft.com/office/drawing/2014/main" id="{12C9FE2E-AA06-8912-CE4C-7D4EB57D0FFE}"/>
              </a:ext>
            </a:extLst>
          </p:cNvPr>
          <p:cNvSpPr txBox="1"/>
          <p:nvPr/>
        </p:nvSpPr>
        <p:spPr>
          <a:xfrm>
            <a:off x="474182" y="655393"/>
            <a:ext cx="2145139" cy="400110"/>
          </a:xfrm>
          <a:prstGeom prst="rect">
            <a:avLst/>
          </a:prstGeom>
          <a:noFill/>
        </p:spPr>
        <p:txBody>
          <a:bodyPr wrap="none" rtlCol="0">
            <a:spAutoFit/>
          </a:bodyPr>
          <a:lstStyle/>
          <a:p>
            <a:pPr marL="342900" indent="-342900">
              <a:buClr>
                <a:srgbClr val="E20F84"/>
              </a:buClr>
              <a:buFont typeface="Arial" panose="020B0604020202020204" pitchFamily="34" charset="0"/>
              <a:buChar char="•"/>
            </a:pPr>
            <a:r>
              <a:rPr lang="en-GB" sz="2000" b="1" dirty="0">
                <a:solidFill>
                  <a:srgbClr val="E20F84"/>
                </a:solidFill>
                <a:latin typeface="Century Gothic" panose="020B0502020202020204" pitchFamily="34" charset="0"/>
                <a:cs typeface="Arial" panose="020B0604020202020204" pitchFamily="34" charset="0"/>
              </a:rPr>
              <a:t>Apex Tutorial</a:t>
            </a:r>
          </a:p>
        </p:txBody>
      </p:sp>
      <p:sp>
        <p:nvSpPr>
          <p:cNvPr id="1137" name="Google Shape;1137;p92"/>
          <p:cNvSpPr txBox="1"/>
          <p:nvPr/>
        </p:nvSpPr>
        <p:spPr>
          <a:xfrm>
            <a:off x="1142144" y="1627632"/>
            <a:ext cx="8548488" cy="461665"/>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200"/>
              <a:buFont typeface="Arial"/>
              <a:buChar char="•"/>
            </a:pPr>
            <a:r>
              <a:rPr lang="en-US" sz="1200">
                <a:solidFill>
                  <a:schemeClr val="dk1"/>
                </a:solidFill>
                <a:latin typeface="Century Gothic"/>
                <a:ea typeface="Century Gothic"/>
                <a:cs typeface="Century Gothic"/>
                <a:sym typeface="Century Gothic"/>
              </a:rPr>
              <a:t>Before you can insert a Salesforce record, you must create it in memory first as an sObject. Like with any other object, sObjects are created with the new operator:</a:t>
            </a:r>
            <a:endParaRPr sz="1200">
              <a:solidFill>
                <a:schemeClr val="dk1"/>
              </a:solidFill>
              <a:latin typeface="Century Gothic"/>
              <a:ea typeface="Century Gothic"/>
              <a:cs typeface="Century Gothic"/>
              <a:sym typeface="Century Gothic"/>
            </a:endParaRPr>
          </a:p>
        </p:txBody>
      </p:sp>
      <p:pic>
        <p:nvPicPr>
          <p:cNvPr id="1138" name="Google Shape;1138;p92"/>
          <p:cNvPicPr preferRelativeResize="0"/>
          <p:nvPr/>
        </p:nvPicPr>
        <p:blipFill rotWithShape="1">
          <a:blip r:embed="rId3">
            <a:alphaModFix/>
          </a:blip>
          <a:srcRect t="-1109" r="4596" b="-1"/>
          <a:stretch/>
        </p:blipFill>
        <p:spPr>
          <a:xfrm>
            <a:off x="1206351" y="2097395"/>
            <a:ext cx="8305725" cy="260030"/>
          </a:xfrm>
          <a:prstGeom prst="rect">
            <a:avLst/>
          </a:prstGeom>
          <a:noFill/>
          <a:ln>
            <a:noFill/>
          </a:ln>
        </p:spPr>
      </p:pic>
      <p:sp>
        <p:nvSpPr>
          <p:cNvPr id="1139" name="Google Shape;1139;p92"/>
          <p:cNvSpPr txBox="1"/>
          <p:nvPr/>
        </p:nvSpPr>
        <p:spPr>
          <a:xfrm>
            <a:off x="1142144" y="2484314"/>
            <a:ext cx="8857763" cy="461665"/>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200"/>
              <a:buFont typeface="Arial"/>
              <a:buChar char="•"/>
            </a:pPr>
            <a:r>
              <a:rPr lang="en-US" sz="1200" dirty="0">
                <a:solidFill>
                  <a:schemeClr val="dk1"/>
                </a:solidFill>
                <a:latin typeface="Century Gothic"/>
                <a:ea typeface="Century Gothic"/>
                <a:cs typeface="Century Gothic"/>
                <a:sym typeface="Century Gothic"/>
              </a:rPr>
              <a:t>The fastest way to add fields is to specify them as name-value pairs inside the constructor. For example, </a:t>
            </a:r>
            <a:br>
              <a:rPr lang="en-US" sz="1200" dirty="0">
                <a:solidFill>
                  <a:schemeClr val="dk1"/>
                </a:solidFill>
                <a:latin typeface="Century Gothic"/>
                <a:ea typeface="Century Gothic"/>
                <a:cs typeface="Century Gothic"/>
                <a:sym typeface="Century Gothic"/>
              </a:rPr>
            </a:br>
            <a:r>
              <a:rPr lang="en-US" sz="1200" dirty="0">
                <a:solidFill>
                  <a:schemeClr val="dk1"/>
                </a:solidFill>
                <a:latin typeface="Century Gothic"/>
                <a:ea typeface="Century Gothic"/>
                <a:cs typeface="Century Gothic"/>
                <a:sym typeface="Century Gothic"/>
              </a:rPr>
              <a:t>this statement creates a new account </a:t>
            </a:r>
            <a:r>
              <a:rPr lang="en-US" sz="1200" dirty="0" err="1">
                <a:solidFill>
                  <a:schemeClr val="dk1"/>
                </a:solidFill>
                <a:latin typeface="Century Gothic"/>
                <a:ea typeface="Century Gothic"/>
                <a:cs typeface="Century Gothic"/>
                <a:sym typeface="Century Gothic"/>
              </a:rPr>
              <a:t>sObject</a:t>
            </a:r>
            <a:r>
              <a:rPr lang="en-US" sz="1200" dirty="0">
                <a:solidFill>
                  <a:schemeClr val="dk1"/>
                </a:solidFill>
                <a:latin typeface="Century Gothic"/>
                <a:ea typeface="Century Gothic"/>
                <a:cs typeface="Century Gothic"/>
                <a:sym typeface="Century Gothic"/>
              </a:rPr>
              <a:t> and populates its Name field with a string value.</a:t>
            </a:r>
            <a:endParaRPr sz="1200" dirty="0">
              <a:solidFill>
                <a:schemeClr val="dk1"/>
              </a:solidFill>
              <a:latin typeface="Century Gothic"/>
              <a:ea typeface="Century Gothic"/>
              <a:cs typeface="Century Gothic"/>
              <a:sym typeface="Century Gothic"/>
            </a:endParaRPr>
          </a:p>
        </p:txBody>
      </p:sp>
      <p:pic>
        <p:nvPicPr>
          <p:cNvPr id="1140" name="Google Shape;1140;p92"/>
          <p:cNvPicPr preferRelativeResize="0"/>
          <p:nvPr/>
        </p:nvPicPr>
        <p:blipFill rotWithShape="1">
          <a:blip r:embed="rId4">
            <a:alphaModFix/>
          </a:blip>
          <a:srcRect r="4944" b="-14576"/>
          <a:stretch/>
        </p:blipFill>
        <p:spPr>
          <a:xfrm>
            <a:off x="1206351" y="2907663"/>
            <a:ext cx="8284398" cy="316494"/>
          </a:xfrm>
          <a:prstGeom prst="rect">
            <a:avLst/>
          </a:prstGeom>
          <a:noFill/>
          <a:ln>
            <a:noFill/>
          </a:ln>
        </p:spPr>
      </p:pic>
      <p:sp>
        <p:nvSpPr>
          <p:cNvPr id="1141" name="Google Shape;1141;p92"/>
          <p:cNvSpPr txBox="1"/>
          <p:nvPr/>
        </p:nvSpPr>
        <p:spPr>
          <a:xfrm>
            <a:off x="1142144" y="3366273"/>
            <a:ext cx="8857763" cy="461665"/>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200"/>
              <a:buFont typeface="Arial"/>
              <a:buChar char="•"/>
            </a:pPr>
            <a:r>
              <a:rPr lang="en-US" sz="1200" dirty="0">
                <a:solidFill>
                  <a:schemeClr val="dk1"/>
                </a:solidFill>
                <a:latin typeface="Century Gothic"/>
                <a:ea typeface="Century Gothic"/>
                <a:cs typeface="Century Gothic"/>
                <a:sym typeface="Century Gothic"/>
              </a:rPr>
              <a:t>Alternatively, you can use the dot notation to add fields to an </a:t>
            </a:r>
            <a:r>
              <a:rPr lang="en-US" sz="1200" dirty="0" err="1">
                <a:solidFill>
                  <a:schemeClr val="dk1"/>
                </a:solidFill>
                <a:latin typeface="Century Gothic"/>
                <a:ea typeface="Century Gothic"/>
                <a:cs typeface="Century Gothic"/>
                <a:sym typeface="Century Gothic"/>
              </a:rPr>
              <a:t>sObject</a:t>
            </a:r>
            <a:r>
              <a:rPr lang="en-US" sz="1200" dirty="0">
                <a:solidFill>
                  <a:schemeClr val="dk1"/>
                </a:solidFill>
                <a:latin typeface="Century Gothic"/>
                <a:ea typeface="Century Gothic"/>
                <a:cs typeface="Century Gothic"/>
                <a:sym typeface="Century Gothic"/>
              </a:rPr>
              <a:t>. The following is equivalent to </a:t>
            </a:r>
            <a:br>
              <a:rPr lang="en-US" sz="1200" dirty="0">
                <a:solidFill>
                  <a:schemeClr val="dk1"/>
                </a:solidFill>
                <a:latin typeface="Century Gothic"/>
                <a:ea typeface="Century Gothic"/>
                <a:cs typeface="Century Gothic"/>
                <a:sym typeface="Century Gothic"/>
              </a:rPr>
            </a:br>
            <a:r>
              <a:rPr lang="en-US" sz="1200" dirty="0">
                <a:solidFill>
                  <a:schemeClr val="dk1"/>
                </a:solidFill>
                <a:latin typeface="Century Gothic"/>
                <a:ea typeface="Century Gothic"/>
                <a:cs typeface="Century Gothic"/>
                <a:sym typeface="Century Gothic"/>
              </a:rPr>
              <a:t>the previous example, although it takes a few more lines of code.</a:t>
            </a:r>
            <a:endParaRPr sz="1200" dirty="0">
              <a:solidFill>
                <a:schemeClr val="dk1"/>
              </a:solidFill>
              <a:latin typeface="Century Gothic"/>
              <a:ea typeface="Century Gothic"/>
              <a:cs typeface="Century Gothic"/>
              <a:sym typeface="Century Gothic"/>
            </a:endParaRPr>
          </a:p>
        </p:txBody>
      </p:sp>
      <p:pic>
        <p:nvPicPr>
          <p:cNvPr id="1142" name="Google Shape;1142;p92"/>
          <p:cNvPicPr preferRelativeResize="0"/>
          <p:nvPr/>
        </p:nvPicPr>
        <p:blipFill rotWithShape="1">
          <a:blip r:embed="rId5">
            <a:alphaModFix/>
          </a:blip>
          <a:srcRect r="5036"/>
          <a:stretch/>
        </p:blipFill>
        <p:spPr>
          <a:xfrm>
            <a:off x="1206351" y="3827938"/>
            <a:ext cx="8267306" cy="942975"/>
          </a:xfrm>
          <a:prstGeom prst="rect">
            <a:avLst/>
          </a:prstGeom>
          <a:noFill/>
          <a:ln>
            <a:noFill/>
          </a:ln>
        </p:spPr>
      </p:pic>
    </p:spTree>
    <p:extLst>
      <p:ext uri="{BB962C8B-B14F-4D97-AF65-F5344CB8AC3E}">
        <p14:creationId xmlns:p14="http://schemas.microsoft.com/office/powerpoint/2010/main" val="136880775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224">
          <a:extLst>
            <a:ext uri="{FF2B5EF4-FFF2-40B4-BE49-F238E27FC236}">
              <a16:creationId xmlns:a16="http://schemas.microsoft.com/office/drawing/2014/main" id="{860BC11B-FC1B-3C16-8053-288F8D141ADE}"/>
            </a:ext>
          </a:extLst>
        </p:cNvPr>
        <p:cNvGrpSpPr/>
        <p:nvPr/>
      </p:nvGrpSpPr>
      <p:grpSpPr>
        <a:xfrm>
          <a:off x="0" y="0"/>
          <a:ext cx="0" cy="0"/>
          <a:chOff x="0" y="0"/>
          <a:chExt cx="0" cy="0"/>
        </a:xfrm>
      </p:grpSpPr>
      <p:sp>
        <p:nvSpPr>
          <p:cNvPr id="226" name="Google Shape;226;p4">
            <a:extLst>
              <a:ext uri="{FF2B5EF4-FFF2-40B4-BE49-F238E27FC236}">
                <a16:creationId xmlns:a16="http://schemas.microsoft.com/office/drawing/2014/main" id="{35152C24-94DB-A9EC-E579-30DFBA85FAFA}"/>
              </a:ext>
            </a:extLst>
          </p:cNvPr>
          <p:cNvSpPr/>
          <p:nvPr/>
        </p:nvSpPr>
        <p:spPr>
          <a:xfrm>
            <a:off x="209006" y="0"/>
            <a:ext cx="10644922" cy="646290"/>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2400" b="1" dirty="0">
                <a:solidFill>
                  <a:srgbClr val="E20F84"/>
                </a:solidFill>
                <a:latin typeface="Century Gothic"/>
                <a:ea typeface="Century Gothic"/>
                <a:cs typeface="Century Gothic"/>
                <a:sym typeface="Century Gothic"/>
              </a:rPr>
              <a:t>Basic Web Development</a:t>
            </a:r>
            <a:endParaRPr dirty="0"/>
          </a:p>
        </p:txBody>
      </p:sp>
      <p:sp>
        <p:nvSpPr>
          <p:cNvPr id="229" name="Google Shape;229;p4">
            <a:extLst>
              <a:ext uri="{FF2B5EF4-FFF2-40B4-BE49-F238E27FC236}">
                <a16:creationId xmlns:a16="http://schemas.microsoft.com/office/drawing/2014/main" id="{F1560DB1-0BA0-E630-A950-3DB31C1CF084}"/>
              </a:ext>
            </a:extLst>
          </p:cNvPr>
          <p:cNvSpPr txBox="1"/>
          <p:nvPr/>
        </p:nvSpPr>
        <p:spPr>
          <a:xfrm>
            <a:off x="793950" y="1073791"/>
            <a:ext cx="6502962" cy="369291"/>
          </a:xfrm>
          <a:prstGeom prst="rect">
            <a:avLst/>
          </a:prstGeom>
          <a:noFill/>
          <a:ln>
            <a:noFill/>
          </a:ln>
        </p:spPr>
        <p:txBody>
          <a:bodyPr spcFirstLastPara="1" wrap="square" lIns="91425" tIns="45700" rIns="91425" bIns="45700" anchor="t" anchorCtr="0">
            <a:spAutoFit/>
          </a:bodyPr>
          <a:lstStyle/>
          <a:p>
            <a:pPr marR="0" lvl="0" algn="l" rtl="0">
              <a:spcBef>
                <a:spcPts val="0"/>
              </a:spcBef>
              <a:spcAft>
                <a:spcPts val="0"/>
              </a:spcAft>
              <a:buClr>
                <a:srgbClr val="3A3838"/>
              </a:buClr>
              <a:buSzPts val="1800"/>
            </a:pPr>
            <a:r>
              <a:rPr lang="en-GB" sz="1800" b="1" dirty="0">
                <a:solidFill>
                  <a:srgbClr val="3A3838"/>
                </a:solidFill>
                <a:latin typeface="Century Gothic" panose="020B0502020202020204" pitchFamily="34" charset="0"/>
                <a:ea typeface="Century Gothic"/>
                <a:cs typeface="Century Gothic"/>
                <a:sym typeface="Century Gothic"/>
              </a:rPr>
              <a:t>10. DML Statements</a:t>
            </a:r>
            <a:endParaRPr lang="en-US" sz="1800" b="1" dirty="0">
              <a:latin typeface="Century Gothic" panose="020B0502020202020204" pitchFamily="34" charset="0"/>
            </a:endParaRPr>
          </a:p>
        </p:txBody>
      </p:sp>
      <p:sp>
        <p:nvSpPr>
          <p:cNvPr id="2" name="TextBox 1">
            <a:extLst>
              <a:ext uri="{FF2B5EF4-FFF2-40B4-BE49-F238E27FC236}">
                <a16:creationId xmlns:a16="http://schemas.microsoft.com/office/drawing/2014/main" id="{8D45D184-C19F-E825-4090-2D10D420A705}"/>
              </a:ext>
            </a:extLst>
          </p:cNvPr>
          <p:cNvSpPr txBox="1"/>
          <p:nvPr/>
        </p:nvSpPr>
        <p:spPr>
          <a:xfrm>
            <a:off x="474182" y="655393"/>
            <a:ext cx="2145139" cy="400110"/>
          </a:xfrm>
          <a:prstGeom prst="rect">
            <a:avLst/>
          </a:prstGeom>
          <a:noFill/>
        </p:spPr>
        <p:txBody>
          <a:bodyPr wrap="none" rtlCol="0">
            <a:spAutoFit/>
          </a:bodyPr>
          <a:lstStyle/>
          <a:p>
            <a:pPr marL="342900" indent="-342900">
              <a:buClr>
                <a:srgbClr val="E20F84"/>
              </a:buClr>
              <a:buFont typeface="Arial" panose="020B0604020202020204" pitchFamily="34" charset="0"/>
              <a:buChar char="•"/>
            </a:pPr>
            <a:r>
              <a:rPr lang="en-GB" sz="2000" b="1" dirty="0">
                <a:solidFill>
                  <a:srgbClr val="E20F84"/>
                </a:solidFill>
                <a:latin typeface="Century Gothic" panose="020B0502020202020204" pitchFamily="34" charset="0"/>
                <a:cs typeface="Arial" panose="020B0604020202020204" pitchFamily="34" charset="0"/>
              </a:rPr>
              <a:t>Apex Tutorial</a:t>
            </a:r>
          </a:p>
        </p:txBody>
      </p:sp>
      <p:sp>
        <p:nvSpPr>
          <p:cNvPr id="1151" name="Google Shape;1151;p93"/>
          <p:cNvSpPr txBox="1"/>
          <p:nvPr/>
        </p:nvSpPr>
        <p:spPr>
          <a:xfrm>
            <a:off x="1149656" y="1627632"/>
            <a:ext cx="8430160" cy="830997"/>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200"/>
              <a:buFont typeface="Arial"/>
              <a:buChar char="•"/>
            </a:pPr>
            <a:r>
              <a:rPr lang="en-US" sz="1200" dirty="0">
                <a:solidFill>
                  <a:schemeClr val="dk1"/>
                </a:solidFill>
                <a:latin typeface="Century Gothic"/>
                <a:ea typeface="Century Gothic"/>
                <a:cs typeface="Century Gothic"/>
                <a:sym typeface="Century Gothic"/>
              </a:rPr>
              <a:t>Create and modify records in Salesforce by using the Data Manipulation Language, abbreviated as DML. DML provides a straightforward way to manage records by providing simple statements to insert, update, merge, delete, and restore records.</a:t>
            </a:r>
            <a:endParaRPr sz="1200" dirty="0">
              <a:solidFill>
                <a:schemeClr val="dk1"/>
              </a:solidFill>
              <a:latin typeface="Century Gothic"/>
              <a:ea typeface="Century Gothic"/>
              <a:cs typeface="Century Gothic"/>
              <a:sym typeface="Century Gothic"/>
            </a:endParaRPr>
          </a:p>
          <a:p>
            <a:pPr marL="285750" marR="0" lvl="0" indent="-209550" algn="l" rtl="0">
              <a:spcBef>
                <a:spcPts val="0"/>
              </a:spcBef>
              <a:spcAft>
                <a:spcPts val="0"/>
              </a:spcAft>
              <a:buClr>
                <a:schemeClr val="dk1"/>
              </a:buClr>
              <a:buSzPts val="1200"/>
              <a:buFont typeface="Arial"/>
              <a:buNone/>
            </a:pPr>
            <a:endParaRPr sz="1200" dirty="0">
              <a:solidFill>
                <a:schemeClr val="dk1"/>
              </a:solidFill>
              <a:latin typeface="Century Gothic"/>
              <a:ea typeface="Century Gothic"/>
              <a:cs typeface="Century Gothic"/>
              <a:sym typeface="Century Gothic"/>
            </a:endParaRPr>
          </a:p>
        </p:txBody>
      </p:sp>
      <p:pic>
        <p:nvPicPr>
          <p:cNvPr id="1152" name="Google Shape;1152;p93"/>
          <p:cNvPicPr preferRelativeResize="0"/>
          <p:nvPr/>
        </p:nvPicPr>
        <p:blipFill rotWithShape="1">
          <a:blip r:embed="rId3">
            <a:alphaModFix/>
          </a:blip>
          <a:srcRect r="9687"/>
          <a:stretch/>
        </p:blipFill>
        <p:spPr>
          <a:xfrm>
            <a:off x="1291334" y="2289398"/>
            <a:ext cx="7886981" cy="933450"/>
          </a:xfrm>
          <a:prstGeom prst="rect">
            <a:avLst/>
          </a:prstGeom>
          <a:noFill/>
          <a:ln>
            <a:noFill/>
          </a:ln>
        </p:spPr>
      </p:pic>
      <p:sp>
        <p:nvSpPr>
          <p:cNvPr id="1153" name="Google Shape;1153;p93"/>
          <p:cNvSpPr txBox="1"/>
          <p:nvPr/>
        </p:nvSpPr>
        <p:spPr>
          <a:xfrm>
            <a:off x="1149657" y="3469115"/>
            <a:ext cx="8561272" cy="830997"/>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200"/>
              <a:buFont typeface="Arial"/>
              <a:buChar char="•"/>
            </a:pPr>
            <a:r>
              <a:rPr lang="en-US" sz="1200" dirty="0">
                <a:solidFill>
                  <a:schemeClr val="dk1"/>
                </a:solidFill>
                <a:latin typeface="Century Gothic"/>
                <a:ea typeface="Century Gothic"/>
                <a:cs typeface="Century Gothic"/>
                <a:sym typeface="Century Gothic"/>
              </a:rPr>
              <a:t>The following DML statements are available.</a:t>
            </a:r>
            <a:endParaRPr sz="1200" dirty="0">
              <a:solidFill>
                <a:schemeClr val="dk1"/>
              </a:solidFill>
              <a:latin typeface="Century Gothic"/>
              <a:ea typeface="Century Gothic"/>
              <a:cs typeface="Century Gothic"/>
              <a:sym typeface="Century Gothic"/>
            </a:endParaRPr>
          </a:p>
          <a:p>
            <a:pPr marL="742950" marR="0" lvl="1" indent="-285750" algn="l" rtl="0">
              <a:spcBef>
                <a:spcPts val="0"/>
              </a:spcBef>
              <a:spcAft>
                <a:spcPts val="0"/>
              </a:spcAft>
              <a:buClr>
                <a:schemeClr val="dk1"/>
              </a:buClr>
              <a:buSzPts val="1200"/>
              <a:buFont typeface="Arial"/>
              <a:buChar char="•"/>
            </a:pPr>
            <a:r>
              <a:rPr lang="en-US" sz="1200" b="0" i="0" u="none" strike="noStrike" cap="none" dirty="0">
                <a:solidFill>
                  <a:schemeClr val="dk1"/>
                </a:solidFill>
                <a:latin typeface="Century Gothic"/>
                <a:ea typeface="Century Gothic"/>
                <a:cs typeface="Century Gothic"/>
                <a:sym typeface="Century Gothic"/>
              </a:rPr>
              <a:t>insert</a:t>
            </a:r>
            <a:endParaRPr dirty="0"/>
          </a:p>
          <a:p>
            <a:pPr marL="742950" marR="0" lvl="1" indent="-285750" algn="l" rtl="0">
              <a:spcBef>
                <a:spcPts val="0"/>
              </a:spcBef>
              <a:spcAft>
                <a:spcPts val="0"/>
              </a:spcAft>
              <a:buClr>
                <a:schemeClr val="dk1"/>
              </a:buClr>
              <a:buSzPts val="1200"/>
              <a:buFont typeface="Arial"/>
              <a:buChar char="•"/>
            </a:pPr>
            <a:r>
              <a:rPr lang="en-US" sz="1200" b="0" i="0" u="none" strike="noStrike" cap="none" dirty="0">
                <a:solidFill>
                  <a:schemeClr val="dk1"/>
                </a:solidFill>
                <a:latin typeface="Century Gothic"/>
                <a:ea typeface="Century Gothic"/>
                <a:cs typeface="Century Gothic"/>
                <a:sym typeface="Century Gothic"/>
              </a:rPr>
              <a:t>update</a:t>
            </a:r>
            <a:endParaRPr dirty="0"/>
          </a:p>
          <a:p>
            <a:pPr marL="742950" marR="0" lvl="1" indent="-285750" algn="l" rtl="0">
              <a:spcBef>
                <a:spcPts val="0"/>
              </a:spcBef>
              <a:spcAft>
                <a:spcPts val="0"/>
              </a:spcAft>
              <a:buClr>
                <a:schemeClr val="dk1"/>
              </a:buClr>
              <a:buSzPts val="1200"/>
              <a:buFont typeface="Arial"/>
              <a:buChar char="•"/>
            </a:pPr>
            <a:r>
              <a:rPr lang="en-US" sz="1200" b="0" i="0" u="none" strike="noStrike" cap="none" dirty="0">
                <a:solidFill>
                  <a:schemeClr val="dk1"/>
                </a:solidFill>
                <a:latin typeface="Century Gothic"/>
                <a:ea typeface="Century Gothic"/>
                <a:cs typeface="Century Gothic"/>
                <a:sym typeface="Century Gothic"/>
              </a:rPr>
              <a:t>delete</a:t>
            </a:r>
            <a:endParaRPr sz="1200" b="0" i="0" u="none" strike="noStrike" cap="none" dirty="0">
              <a:solidFill>
                <a:schemeClr val="dk1"/>
              </a:solidFill>
              <a:latin typeface="Century Gothic"/>
              <a:ea typeface="Century Gothic"/>
              <a:cs typeface="Century Gothic"/>
              <a:sym typeface="Century Gothic"/>
            </a:endParaRPr>
          </a:p>
        </p:txBody>
      </p:sp>
    </p:spTree>
    <p:extLst>
      <p:ext uri="{BB962C8B-B14F-4D97-AF65-F5344CB8AC3E}">
        <p14:creationId xmlns:p14="http://schemas.microsoft.com/office/powerpoint/2010/main" val="246121469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224">
          <a:extLst>
            <a:ext uri="{FF2B5EF4-FFF2-40B4-BE49-F238E27FC236}">
              <a16:creationId xmlns:a16="http://schemas.microsoft.com/office/drawing/2014/main" id="{C83A7415-9C3D-DCDB-8B28-36F21F596D61}"/>
            </a:ext>
          </a:extLst>
        </p:cNvPr>
        <p:cNvGrpSpPr/>
        <p:nvPr/>
      </p:nvGrpSpPr>
      <p:grpSpPr>
        <a:xfrm>
          <a:off x="0" y="0"/>
          <a:ext cx="0" cy="0"/>
          <a:chOff x="0" y="0"/>
          <a:chExt cx="0" cy="0"/>
        </a:xfrm>
      </p:grpSpPr>
      <p:sp>
        <p:nvSpPr>
          <p:cNvPr id="226" name="Google Shape;226;p4">
            <a:extLst>
              <a:ext uri="{FF2B5EF4-FFF2-40B4-BE49-F238E27FC236}">
                <a16:creationId xmlns:a16="http://schemas.microsoft.com/office/drawing/2014/main" id="{16854B85-51B3-4B61-741B-C2E524EB97E3}"/>
              </a:ext>
            </a:extLst>
          </p:cNvPr>
          <p:cNvSpPr/>
          <p:nvPr/>
        </p:nvSpPr>
        <p:spPr>
          <a:xfrm>
            <a:off x="209006" y="0"/>
            <a:ext cx="10644922" cy="646290"/>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2400" b="1" dirty="0">
                <a:solidFill>
                  <a:srgbClr val="E20F84"/>
                </a:solidFill>
                <a:latin typeface="Century Gothic"/>
                <a:ea typeface="Century Gothic"/>
                <a:cs typeface="Century Gothic"/>
                <a:sym typeface="Century Gothic"/>
              </a:rPr>
              <a:t>Basic Web Development</a:t>
            </a:r>
            <a:endParaRPr dirty="0"/>
          </a:p>
        </p:txBody>
      </p:sp>
      <p:sp>
        <p:nvSpPr>
          <p:cNvPr id="229" name="Google Shape;229;p4">
            <a:extLst>
              <a:ext uri="{FF2B5EF4-FFF2-40B4-BE49-F238E27FC236}">
                <a16:creationId xmlns:a16="http://schemas.microsoft.com/office/drawing/2014/main" id="{5673D093-4071-0145-52E3-EBC54B223D16}"/>
              </a:ext>
            </a:extLst>
          </p:cNvPr>
          <p:cNvSpPr txBox="1"/>
          <p:nvPr/>
        </p:nvSpPr>
        <p:spPr>
          <a:xfrm>
            <a:off x="793950" y="1073791"/>
            <a:ext cx="6502962" cy="369291"/>
          </a:xfrm>
          <a:prstGeom prst="rect">
            <a:avLst/>
          </a:prstGeom>
          <a:noFill/>
          <a:ln>
            <a:noFill/>
          </a:ln>
        </p:spPr>
        <p:txBody>
          <a:bodyPr spcFirstLastPara="1" wrap="square" lIns="91425" tIns="45700" rIns="91425" bIns="45700" anchor="t" anchorCtr="0">
            <a:spAutoFit/>
          </a:bodyPr>
          <a:lstStyle/>
          <a:p>
            <a:pPr marR="0" lvl="0" algn="l" rtl="0">
              <a:spcBef>
                <a:spcPts val="0"/>
              </a:spcBef>
              <a:spcAft>
                <a:spcPts val="0"/>
              </a:spcAft>
              <a:buClr>
                <a:srgbClr val="3A3838"/>
              </a:buClr>
              <a:buSzPts val="1800"/>
            </a:pPr>
            <a:r>
              <a:rPr lang="en-GB" sz="1800" b="1" dirty="0">
                <a:solidFill>
                  <a:srgbClr val="3A3838"/>
                </a:solidFill>
                <a:latin typeface="Century Gothic" panose="020B0502020202020204" pitchFamily="34" charset="0"/>
                <a:ea typeface="Century Gothic"/>
                <a:cs typeface="Century Gothic"/>
                <a:sym typeface="Century Gothic"/>
              </a:rPr>
              <a:t>11. ID Field Auto-Assigned to New Records</a:t>
            </a:r>
            <a:endParaRPr lang="en-US" sz="1800" b="1" dirty="0">
              <a:latin typeface="Century Gothic" panose="020B0502020202020204" pitchFamily="34" charset="0"/>
            </a:endParaRPr>
          </a:p>
        </p:txBody>
      </p:sp>
      <p:sp>
        <p:nvSpPr>
          <p:cNvPr id="2" name="TextBox 1">
            <a:extLst>
              <a:ext uri="{FF2B5EF4-FFF2-40B4-BE49-F238E27FC236}">
                <a16:creationId xmlns:a16="http://schemas.microsoft.com/office/drawing/2014/main" id="{074C5DA0-E24A-8B5B-D9C1-92514A41989A}"/>
              </a:ext>
            </a:extLst>
          </p:cNvPr>
          <p:cNvSpPr txBox="1"/>
          <p:nvPr/>
        </p:nvSpPr>
        <p:spPr>
          <a:xfrm>
            <a:off x="474182" y="655393"/>
            <a:ext cx="2145139" cy="400110"/>
          </a:xfrm>
          <a:prstGeom prst="rect">
            <a:avLst/>
          </a:prstGeom>
          <a:noFill/>
        </p:spPr>
        <p:txBody>
          <a:bodyPr wrap="none" rtlCol="0">
            <a:spAutoFit/>
          </a:bodyPr>
          <a:lstStyle/>
          <a:p>
            <a:pPr marL="342900" indent="-342900">
              <a:buClr>
                <a:srgbClr val="E20F84"/>
              </a:buClr>
              <a:buFont typeface="Arial" panose="020B0604020202020204" pitchFamily="34" charset="0"/>
              <a:buChar char="•"/>
            </a:pPr>
            <a:r>
              <a:rPr lang="en-GB" sz="2000" b="1" dirty="0">
                <a:solidFill>
                  <a:srgbClr val="E20F84"/>
                </a:solidFill>
                <a:latin typeface="Century Gothic" panose="020B0502020202020204" pitchFamily="34" charset="0"/>
                <a:cs typeface="Arial" panose="020B0604020202020204" pitchFamily="34" charset="0"/>
              </a:rPr>
              <a:t>Apex Tutorial</a:t>
            </a:r>
          </a:p>
        </p:txBody>
      </p:sp>
      <p:sp>
        <p:nvSpPr>
          <p:cNvPr id="1162" name="Google Shape;1162;p94"/>
          <p:cNvSpPr txBox="1"/>
          <p:nvPr/>
        </p:nvSpPr>
        <p:spPr>
          <a:xfrm>
            <a:off x="1146551" y="1627632"/>
            <a:ext cx="10836443" cy="1015663"/>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200"/>
              <a:buFont typeface="Arial"/>
              <a:buChar char="•"/>
            </a:pPr>
            <a:r>
              <a:rPr lang="en-US" sz="1200" dirty="0">
                <a:solidFill>
                  <a:schemeClr val="dk1"/>
                </a:solidFill>
                <a:latin typeface="Century Gothic"/>
                <a:ea typeface="Century Gothic"/>
                <a:cs typeface="Century Gothic"/>
                <a:sym typeface="Century Gothic"/>
              </a:rPr>
              <a:t>When inserting records, the system assigns an ID for each record. In addition to persisting </a:t>
            </a:r>
            <a:br>
              <a:rPr lang="en-US" sz="1200" dirty="0">
                <a:solidFill>
                  <a:schemeClr val="dk1"/>
                </a:solidFill>
                <a:latin typeface="Century Gothic"/>
                <a:ea typeface="Century Gothic"/>
                <a:cs typeface="Century Gothic"/>
                <a:sym typeface="Century Gothic"/>
              </a:rPr>
            </a:br>
            <a:r>
              <a:rPr lang="en-US" sz="1200" dirty="0">
                <a:solidFill>
                  <a:schemeClr val="dk1"/>
                </a:solidFill>
                <a:latin typeface="Century Gothic"/>
                <a:ea typeface="Century Gothic"/>
                <a:cs typeface="Century Gothic"/>
                <a:sym typeface="Century Gothic"/>
              </a:rPr>
              <a:t>the ID value in the database, the ID value is also </a:t>
            </a:r>
            <a:r>
              <a:rPr lang="en-US" sz="1200" dirty="0" err="1">
                <a:solidFill>
                  <a:schemeClr val="dk1"/>
                </a:solidFill>
                <a:latin typeface="Century Gothic"/>
                <a:ea typeface="Century Gothic"/>
                <a:cs typeface="Century Gothic"/>
                <a:sym typeface="Century Gothic"/>
              </a:rPr>
              <a:t>autopopulated</a:t>
            </a:r>
            <a:r>
              <a:rPr lang="en-US" sz="1200" dirty="0">
                <a:solidFill>
                  <a:schemeClr val="dk1"/>
                </a:solidFill>
                <a:latin typeface="Century Gothic"/>
                <a:ea typeface="Century Gothic"/>
                <a:cs typeface="Century Gothic"/>
                <a:sym typeface="Century Gothic"/>
              </a:rPr>
              <a:t> on the </a:t>
            </a:r>
            <a:r>
              <a:rPr lang="en-US" sz="1200" dirty="0" err="1">
                <a:solidFill>
                  <a:schemeClr val="dk1"/>
                </a:solidFill>
                <a:latin typeface="Century Gothic"/>
                <a:ea typeface="Century Gothic"/>
                <a:cs typeface="Century Gothic"/>
                <a:sym typeface="Century Gothic"/>
              </a:rPr>
              <a:t>sObject</a:t>
            </a:r>
            <a:r>
              <a:rPr lang="en-US" sz="1200" dirty="0">
                <a:solidFill>
                  <a:schemeClr val="dk1"/>
                </a:solidFill>
                <a:latin typeface="Century Gothic"/>
                <a:ea typeface="Century Gothic"/>
                <a:cs typeface="Century Gothic"/>
                <a:sym typeface="Century Gothic"/>
              </a:rPr>
              <a:t> variable that you </a:t>
            </a:r>
            <a:br>
              <a:rPr lang="en-US" sz="1200" dirty="0">
                <a:solidFill>
                  <a:schemeClr val="dk1"/>
                </a:solidFill>
                <a:latin typeface="Century Gothic"/>
                <a:ea typeface="Century Gothic"/>
                <a:cs typeface="Century Gothic"/>
                <a:sym typeface="Century Gothic"/>
              </a:rPr>
            </a:br>
            <a:r>
              <a:rPr lang="en-US" sz="1200" dirty="0">
                <a:solidFill>
                  <a:schemeClr val="dk1"/>
                </a:solidFill>
                <a:latin typeface="Century Gothic"/>
                <a:ea typeface="Century Gothic"/>
                <a:cs typeface="Century Gothic"/>
                <a:sym typeface="Century Gothic"/>
              </a:rPr>
              <a:t>used as an argument in the DML call.</a:t>
            </a:r>
            <a:endParaRPr sz="1200" dirty="0">
              <a:solidFill>
                <a:schemeClr val="dk1"/>
              </a:solidFill>
              <a:latin typeface="Century Gothic"/>
              <a:ea typeface="Century Gothic"/>
              <a:cs typeface="Century Gothic"/>
              <a:sym typeface="Century Gothic"/>
            </a:endParaRPr>
          </a:p>
          <a:p>
            <a:pPr marL="285750" marR="0" lvl="0" indent="-285750" algn="l" rtl="0">
              <a:spcBef>
                <a:spcPts val="0"/>
              </a:spcBef>
              <a:spcAft>
                <a:spcPts val="0"/>
              </a:spcAft>
              <a:buClr>
                <a:schemeClr val="dk1"/>
              </a:buClr>
              <a:buSzPts val="1200"/>
              <a:buFont typeface="Arial"/>
              <a:buChar char="•"/>
            </a:pPr>
            <a:r>
              <a:rPr lang="en-US" sz="1200" dirty="0">
                <a:solidFill>
                  <a:schemeClr val="dk1"/>
                </a:solidFill>
                <a:latin typeface="Century Gothic"/>
                <a:ea typeface="Century Gothic"/>
                <a:cs typeface="Century Gothic"/>
                <a:sym typeface="Century Gothic"/>
              </a:rPr>
              <a:t>This example shows how to get the ID on the </a:t>
            </a:r>
            <a:r>
              <a:rPr lang="en-US" sz="1200" dirty="0" err="1">
                <a:solidFill>
                  <a:schemeClr val="dk1"/>
                </a:solidFill>
                <a:latin typeface="Century Gothic"/>
                <a:ea typeface="Century Gothic"/>
                <a:cs typeface="Century Gothic"/>
                <a:sym typeface="Century Gothic"/>
              </a:rPr>
              <a:t>sObject</a:t>
            </a:r>
            <a:r>
              <a:rPr lang="en-US" sz="1200" dirty="0">
                <a:solidFill>
                  <a:schemeClr val="dk1"/>
                </a:solidFill>
                <a:latin typeface="Century Gothic"/>
                <a:ea typeface="Century Gothic"/>
                <a:cs typeface="Century Gothic"/>
                <a:sym typeface="Century Gothic"/>
              </a:rPr>
              <a:t> that corresponds to the inserted account.</a:t>
            </a:r>
            <a:endParaRPr sz="1200" dirty="0">
              <a:solidFill>
                <a:schemeClr val="dk1"/>
              </a:solidFill>
              <a:latin typeface="Century Gothic"/>
              <a:ea typeface="Century Gothic"/>
              <a:cs typeface="Century Gothic"/>
              <a:sym typeface="Century Gothic"/>
            </a:endParaRPr>
          </a:p>
          <a:p>
            <a:pPr marL="285750" marR="0" lvl="0" indent="-209550" algn="l" rtl="0">
              <a:spcBef>
                <a:spcPts val="0"/>
              </a:spcBef>
              <a:spcAft>
                <a:spcPts val="0"/>
              </a:spcAft>
              <a:buClr>
                <a:schemeClr val="dk1"/>
              </a:buClr>
              <a:buSzPts val="1200"/>
              <a:buFont typeface="Arial"/>
              <a:buNone/>
            </a:pPr>
            <a:endParaRPr sz="1200" dirty="0">
              <a:solidFill>
                <a:schemeClr val="dk1"/>
              </a:solidFill>
              <a:latin typeface="Century Gothic"/>
              <a:ea typeface="Century Gothic"/>
              <a:cs typeface="Century Gothic"/>
              <a:sym typeface="Century Gothic"/>
            </a:endParaRPr>
          </a:p>
        </p:txBody>
      </p:sp>
      <p:pic>
        <p:nvPicPr>
          <p:cNvPr id="1163" name="Google Shape;1163;p94"/>
          <p:cNvPicPr preferRelativeResize="0"/>
          <p:nvPr/>
        </p:nvPicPr>
        <p:blipFill rotWithShape="1">
          <a:blip r:embed="rId3">
            <a:alphaModFix/>
          </a:blip>
          <a:srcRect/>
          <a:stretch/>
        </p:blipFill>
        <p:spPr>
          <a:xfrm>
            <a:off x="1274383" y="2643295"/>
            <a:ext cx="7737809" cy="2057207"/>
          </a:xfrm>
          <a:prstGeom prst="rect">
            <a:avLst/>
          </a:prstGeom>
          <a:noFill/>
          <a:ln>
            <a:noFill/>
          </a:ln>
        </p:spPr>
      </p:pic>
    </p:spTree>
    <p:extLst>
      <p:ext uri="{BB962C8B-B14F-4D97-AF65-F5344CB8AC3E}">
        <p14:creationId xmlns:p14="http://schemas.microsoft.com/office/powerpoint/2010/main" val="219329647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224">
          <a:extLst>
            <a:ext uri="{FF2B5EF4-FFF2-40B4-BE49-F238E27FC236}">
              <a16:creationId xmlns:a16="http://schemas.microsoft.com/office/drawing/2014/main" id="{BF3E73A2-6F54-DA3D-D0D0-E2999C8381F1}"/>
            </a:ext>
          </a:extLst>
        </p:cNvPr>
        <p:cNvGrpSpPr/>
        <p:nvPr/>
      </p:nvGrpSpPr>
      <p:grpSpPr>
        <a:xfrm>
          <a:off x="0" y="0"/>
          <a:ext cx="0" cy="0"/>
          <a:chOff x="0" y="0"/>
          <a:chExt cx="0" cy="0"/>
        </a:xfrm>
      </p:grpSpPr>
      <p:sp>
        <p:nvSpPr>
          <p:cNvPr id="226" name="Google Shape;226;p4">
            <a:extLst>
              <a:ext uri="{FF2B5EF4-FFF2-40B4-BE49-F238E27FC236}">
                <a16:creationId xmlns:a16="http://schemas.microsoft.com/office/drawing/2014/main" id="{BE6765D3-378F-5008-4E70-7D1BDC3A291B}"/>
              </a:ext>
            </a:extLst>
          </p:cNvPr>
          <p:cNvSpPr/>
          <p:nvPr/>
        </p:nvSpPr>
        <p:spPr>
          <a:xfrm>
            <a:off x="209006" y="0"/>
            <a:ext cx="10644922" cy="646290"/>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2400" b="1" dirty="0">
                <a:solidFill>
                  <a:srgbClr val="E20F84"/>
                </a:solidFill>
                <a:latin typeface="Century Gothic"/>
                <a:ea typeface="Century Gothic"/>
                <a:cs typeface="Century Gothic"/>
                <a:sym typeface="Century Gothic"/>
              </a:rPr>
              <a:t>Basic Web Development</a:t>
            </a:r>
            <a:endParaRPr dirty="0"/>
          </a:p>
        </p:txBody>
      </p:sp>
      <p:sp>
        <p:nvSpPr>
          <p:cNvPr id="229" name="Google Shape;229;p4">
            <a:extLst>
              <a:ext uri="{FF2B5EF4-FFF2-40B4-BE49-F238E27FC236}">
                <a16:creationId xmlns:a16="http://schemas.microsoft.com/office/drawing/2014/main" id="{E088DA33-4E39-B883-0048-519073976CB8}"/>
              </a:ext>
            </a:extLst>
          </p:cNvPr>
          <p:cNvSpPr txBox="1"/>
          <p:nvPr/>
        </p:nvSpPr>
        <p:spPr>
          <a:xfrm>
            <a:off x="793950" y="1073791"/>
            <a:ext cx="6502962" cy="369291"/>
          </a:xfrm>
          <a:prstGeom prst="rect">
            <a:avLst/>
          </a:prstGeom>
          <a:noFill/>
          <a:ln>
            <a:noFill/>
          </a:ln>
        </p:spPr>
        <p:txBody>
          <a:bodyPr spcFirstLastPara="1" wrap="square" lIns="91425" tIns="45700" rIns="91425" bIns="45700" anchor="t" anchorCtr="0">
            <a:spAutoFit/>
          </a:bodyPr>
          <a:lstStyle/>
          <a:p>
            <a:pPr marR="0" lvl="0" algn="l" rtl="0">
              <a:spcBef>
                <a:spcPts val="0"/>
              </a:spcBef>
              <a:spcAft>
                <a:spcPts val="0"/>
              </a:spcAft>
              <a:buClr>
                <a:srgbClr val="3A3838"/>
              </a:buClr>
              <a:buSzPts val="1800"/>
            </a:pPr>
            <a:r>
              <a:rPr lang="en-GB" sz="1800" b="1" dirty="0">
                <a:solidFill>
                  <a:srgbClr val="3A3838"/>
                </a:solidFill>
                <a:latin typeface="Century Gothic" panose="020B0502020202020204" pitchFamily="34" charset="0"/>
                <a:ea typeface="Century Gothic"/>
                <a:cs typeface="Century Gothic"/>
                <a:sym typeface="Century Gothic"/>
              </a:rPr>
              <a:t>12. Write SOQL Queries</a:t>
            </a:r>
            <a:endParaRPr lang="en-US" sz="1800" b="1" dirty="0">
              <a:latin typeface="Century Gothic" panose="020B0502020202020204" pitchFamily="34" charset="0"/>
            </a:endParaRPr>
          </a:p>
        </p:txBody>
      </p:sp>
      <p:sp>
        <p:nvSpPr>
          <p:cNvPr id="2" name="TextBox 1">
            <a:extLst>
              <a:ext uri="{FF2B5EF4-FFF2-40B4-BE49-F238E27FC236}">
                <a16:creationId xmlns:a16="http://schemas.microsoft.com/office/drawing/2014/main" id="{14A658CD-4F48-3CC9-2050-467F6080712F}"/>
              </a:ext>
            </a:extLst>
          </p:cNvPr>
          <p:cNvSpPr txBox="1"/>
          <p:nvPr/>
        </p:nvSpPr>
        <p:spPr>
          <a:xfrm>
            <a:off x="474182" y="655393"/>
            <a:ext cx="2145139" cy="400110"/>
          </a:xfrm>
          <a:prstGeom prst="rect">
            <a:avLst/>
          </a:prstGeom>
          <a:noFill/>
        </p:spPr>
        <p:txBody>
          <a:bodyPr wrap="none" rtlCol="0">
            <a:spAutoFit/>
          </a:bodyPr>
          <a:lstStyle/>
          <a:p>
            <a:pPr marL="342900" indent="-342900">
              <a:buClr>
                <a:srgbClr val="E20F84"/>
              </a:buClr>
              <a:buFont typeface="Arial" panose="020B0604020202020204" pitchFamily="34" charset="0"/>
              <a:buChar char="•"/>
            </a:pPr>
            <a:r>
              <a:rPr lang="en-GB" sz="2000" b="1" dirty="0">
                <a:solidFill>
                  <a:srgbClr val="E20F84"/>
                </a:solidFill>
                <a:latin typeface="Century Gothic" panose="020B0502020202020204" pitchFamily="34" charset="0"/>
                <a:cs typeface="Arial" panose="020B0604020202020204" pitchFamily="34" charset="0"/>
              </a:rPr>
              <a:t>Apex Tutorial</a:t>
            </a:r>
          </a:p>
        </p:txBody>
      </p:sp>
      <p:sp>
        <p:nvSpPr>
          <p:cNvPr id="1172" name="Google Shape;1172;p95"/>
          <p:cNvSpPr txBox="1"/>
          <p:nvPr/>
        </p:nvSpPr>
        <p:spPr>
          <a:xfrm>
            <a:off x="1142144" y="1627632"/>
            <a:ext cx="8334514" cy="2308324"/>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200"/>
              <a:buFont typeface="Arial"/>
              <a:buChar char="•"/>
            </a:pPr>
            <a:r>
              <a:rPr lang="en-US" sz="1200" dirty="0">
                <a:solidFill>
                  <a:schemeClr val="dk1"/>
                </a:solidFill>
                <a:latin typeface="Century Gothic"/>
                <a:ea typeface="Century Gothic"/>
                <a:cs typeface="Century Gothic"/>
                <a:sym typeface="Century Gothic"/>
              </a:rPr>
              <a:t>To read a record from Salesforce, you must write a query. Salesforce provides the Salesforce Object Query Language, or SOQL in short, that you can use to read saved records. SOQL is similar to the standard SQL language but is customized for the Lightning Platform.</a:t>
            </a:r>
            <a:br>
              <a:rPr lang="en-US" sz="1200" dirty="0">
                <a:solidFill>
                  <a:schemeClr val="dk1"/>
                </a:solidFill>
                <a:latin typeface="Century Gothic"/>
                <a:ea typeface="Century Gothic"/>
                <a:cs typeface="Century Gothic"/>
                <a:sym typeface="Century Gothic"/>
              </a:rPr>
            </a:br>
            <a:endParaRPr sz="1200" dirty="0">
              <a:solidFill>
                <a:schemeClr val="dk1"/>
              </a:solidFill>
              <a:latin typeface="Century Gothic"/>
              <a:ea typeface="Century Gothic"/>
              <a:cs typeface="Century Gothic"/>
              <a:sym typeface="Century Gothic"/>
            </a:endParaRPr>
          </a:p>
          <a:p>
            <a:pPr marL="285750" marR="0" lvl="0" indent="-285750" algn="l" rtl="0">
              <a:spcBef>
                <a:spcPts val="0"/>
              </a:spcBef>
              <a:spcAft>
                <a:spcPts val="0"/>
              </a:spcAft>
              <a:buClr>
                <a:schemeClr val="dk1"/>
              </a:buClr>
              <a:buSzPts val="1200"/>
              <a:buFont typeface="Arial"/>
              <a:buChar char="•"/>
            </a:pPr>
            <a:r>
              <a:rPr lang="en-US" sz="1200" dirty="0">
                <a:solidFill>
                  <a:schemeClr val="dk1"/>
                </a:solidFill>
                <a:latin typeface="Century Gothic"/>
                <a:ea typeface="Century Gothic"/>
                <a:cs typeface="Century Gothic"/>
                <a:sym typeface="Century Gothic"/>
              </a:rPr>
              <a:t>Because Apex has direct access to Salesforce records that are stored in the database, you can embed SOQL queries in your Apex code and get results in a straightforward fashion. When SOQL is embedded in Apex, it is referred to as </a:t>
            </a:r>
            <a:r>
              <a:rPr lang="en-US" sz="1200" b="1" i="1" dirty="0">
                <a:solidFill>
                  <a:schemeClr val="dk1"/>
                </a:solidFill>
                <a:latin typeface="Century Gothic"/>
                <a:ea typeface="Century Gothic"/>
                <a:cs typeface="Century Gothic"/>
                <a:sym typeface="Century Gothic"/>
              </a:rPr>
              <a:t>inline SOQL</a:t>
            </a:r>
            <a:r>
              <a:rPr lang="en-US" sz="1200" dirty="0">
                <a:solidFill>
                  <a:schemeClr val="dk1"/>
                </a:solidFill>
                <a:latin typeface="Century Gothic"/>
                <a:ea typeface="Century Gothic"/>
                <a:cs typeface="Century Gothic"/>
                <a:sym typeface="Century Gothic"/>
              </a:rPr>
              <a:t>.</a:t>
            </a:r>
            <a:br>
              <a:rPr lang="en-US" sz="1200" dirty="0">
                <a:solidFill>
                  <a:schemeClr val="dk1"/>
                </a:solidFill>
                <a:latin typeface="Century Gothic"/>
                <a:ea typeface="Century Gothic"/>
                <a:cs typeface="Century Gothic"/>
                <a:sym typeface="Century Gothic"/>
              </a:rPr>
            </a:br>
            <a:endParaRPr sz="1200" dirty="0">
              <a:solidFill>
                <a:schemeClr val="dk1"/>
              </a:solidFill>
              <a:latin typeface="Century Gothic"/>
              <a:ea typeface="Century Gothic"/>
              <a:cs typeface="Century Gothic"/>
              <a:sym typeface="Century Gothic"/>
            </a:endParaRPr>
          </a:p>
          <a:p>
            <a:pPr marL="285750" marR="0" lvl="0" indent="-285750" algn="l" rtl="0">
              <a:spcBef>
                <a:spcPts val="0"/>
              </a:spcBef>
              <a:spcAft>
                <a:spcPts val="0"/>
              </a:spcAft>
              <a:buClr>
                <a:schemeClr val="dk1"/>
              </a:buClr>
              <a:buSzPts val="1200"/>
              <a:buFont typeface="Arial"/>
              <a:buChar char="•"/>
            </a:pPr>
            <a:r>
              <a:rPr lang="en-US" sz="1200" dirty="0">
                <a:solidFill>
                  <a:schemeClr val="dk1"/>
                </a:solidFill>
                <a:latin typeface="Century Gothic"/>
                <a:ea typeface="Century Gothic"/>
                <a:cs typeface="Century Gothic"/>
                <a:sym typeface="Century Gothic"/>
              </a:rPr>
              <a:t>To include SOQL queries within your Apex code, wrap the SOQL statement within square brackets and assign the return value to an array of </a:t>
            </a:r>
            <a:r>
              <a:rPr lang="en-US" sz="1200" dirty="0" err="1">
                <a:solidFill>
                  <a:schemeClr val="dk1"/>
                </a:solidFill>
                <a:latin typeface="Century Gothic"/>
                <a:ea typeface="Century Gothic"/>
                <a:cs typeface="Century Gothic"/>
                <a:sym typeface="Century Gothic"/>
              </a:rPr>
              <a:t>sObjects</a:t>
            </a:r>
            <a:r>
              <a:rPr lang="en-US" sz="1200" dirty="0">
                <a:solidFill>
                  <a:schemeClr val="dk1"/>
                </a:solidFill>
                <a:latin typeface="Century Gothic"/>
                <a:ea typeface="Century Gothic"/>
                <a:cs typeface="Century Gothic"/>
                <a:sym typeface="Century Gothic"/>
              </a:rPr>
              <a:t>. For example, the following retrieves all account records with two fields, Name and Phone, and returns an array of Account </a:t>
            </a:r>
            <a:r>
              <a:rPr lang="en-US" sz="1200" dirty="0" err="1">
                <a:solidFill>
                  <a:schemeClr val="dk1"/>
                </a:solidFill>
                <a:latin typeface="Century Gothic"/>
                <a:ea typeface="Century Gothic"/>
                <a:cs typeface="Century Gothic"/>
                <a:sym typeface="Century Gothic"/>
              </a:rPr>
              <a:t>sObjects</a:t>
            </a:r>
            <a:r>
              <a:rPr lang="en-US" sz="1200" dirty="0">
                <a:solidFill>
                  <a:schemeClr val="dk1"/>
                </a:solidFill>
                <a:latin typeface="Century Gothic"/>
                <a:ea typeface="Century Gothic"/>
                <a:cs typeface="Century Gothic"/>
                <a:sym typeface="Century Gothic"/>
              </a:rPr>
              <a:t>.</a:t>
            </a:r>
            <a:endParaRPr sz="1200" dirty="0">
              <a:solidFill>
                <a:schemeClr val="dk1"/>
              </a:solidFill>
              <a:latin typeface="Century Gothic"/>
              <a:ea typeface="Century Gothic"/>
              <a:cs typeface="Century Gothic"/>
              <a:sym typeface="Century Gothic"/>
            </a:endParaRPr>
          </a:p>
          <a:p>
            <a:pPr marL="285750" marR="0" lvl="0" indent="-209550" algn="l" rtl="0">
              <a:spcBef>
                <a:spcPts val="0"/>
              </a:spcBef>
              <a:spcAft>
                <a:spcPts val="0"/>
              </a:spcAft>
              <a:buClr>
                <a:schemeClr val="dk1"/>
              </a:buClr>
              <a:buSzPts val="1200"/>
              <a:buFont typeface="Arial"/>
              <a:buNone/>
            </a:pPr>
            <a:endParaRPr sz="1200" dirty="0">
              <a:solidFill>
                <a:schemeClr val="dk1"/>
              </a:solidFill>
              <a:latin typeface="Century Gothic"/>
              <a:ea typeface="Century Gothic"/>
              <a:cs typeface="Century Gothic"/>
              <a:sym typeface="Century Gothic"/>
            </a:endParaRPr>
          </a:p>
        </p:txBody>
      </p:sp>
      <p:pic>
        <p:nvPicPr>
          <p:cNvPr id="1173" name="Google Shape;1173;p95"/>
          <p:cNvPicPr preferRelativeResize="0"/>
          <p:nvPr/>
        </p:nvPicPr>
        <p:blipFill rotWithShape="1">
          <a:blip r:embed="rId3">
            <a:alphaModFix/>
          </a:blip>
          <a:srcRect t="1" r="8484" b="-52623"/>
          <a:stretch/>
        </p:blipFill>
        <p:spPr>
          <a:xfrm>
            <a:off x="1391510" y="3871137"/>
            <a:ext cx="7958499" cy="377972"/>
          </a:xfrm>
          <a:prstGeom prst="rect">
            <a:avLst/>
          </a:prstGeom>
          <a:noFill/>
          <a:ln>
            <a:noFill/>
          </a:ln>
        </p:spPr>
      </p:pic>
    </p:spTree>
    <p:extLst>
      <p:ext uri="{BB962C8B-B14F-4D97-AF65-F5344CB8AC3E}">
        <p14:creationId xmlns:p14="http://schemas.microsoft.com/office/powerpoint/2010/main" val="392641265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224">
          <a:extLst>
            <a:ext uri="{FF2B5EF4-FFF2-40B4-BE49-F238E27FC236}">
              <a16:creationId xmlns:a16="http://schemas.microsoft.com/office/drawing/2014/main" id="{A3D6B63E-7A16-92FC-A1F5-3D9E2BA55360}"/>
            </a:ext>
          </a:extLst>
        </p:cNvPr>
        <p:cNvGrpSpPr/>
        <p:nvPr/>
      </p:nvGrpSpPr>
      <p:grpSpPr>
        <a:xfrm>
          <a:off x="0" y="0"/>
          <a:ext cx="0" cy="0"/>
          <a:chOff x="0" y="0"/>
          <a:chExt cx="0" cy="0"/>
        </a:xfrm>
      </p:grpSpPr>
      <p:sp>
        <p:nvSpPr>
          <p:cNvPr id="226" name="Google Shape;226;p4">
            <a:extLst>
              <a:ext uri="{FF2B5EF4-FFF2-40B4-BE49-F238E27FC236}">
                <a16:creationId xmlns:a16="http://schemas.microsoft.com/office/drawing/2014/main" id="{4856C01E-D191-6AC7-6281-A2832725DB43}"/>
              </a:ext>
            </a:extLst>
          </p:cNvPr>
          <p:cNvSpPr/>
          <p:nvPr/>
        </p:nvSpPr>
        <p:spPr>
          <a:xfrm>
            <a:off x="209006" y="0"/>
            <a:ext cx="10644922" cy="646290"/>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2400" b="1" dirty="0">
                <a:solidFill>
                  <a:srgbClr val="E20F84"/>
                </a:solidFill>
                <a:latin typeface="Century Gothic"/>
                <a:ea typeface="Century Gothic"/>
                <a:cs typeface="Century Gothic"/>
                <a:sym typeface="Century Gothic"/>
              </a:rPr>
              <a:t>Basic Web Development</a:t>
            </a:r>
            <a:endParaRPr dirty="0"/>
          </a:p>
        </p:txBody>
      </p:sp>
      <p:sp>
        <p:nvSpPr>
          <p:cNvPr id="229" name="Google Shape;229;p4">
            <a:extLst>
              <a:ext uri="{FF2B5EF4-FFF2-40B4-BE49-F238E27FC236}">
                <a16:creationId xmlns:a16="http://schemas.microsoft.com/office/drawing/2014/main" id="{DF8A58A4-B9B1-06B0-F7A1-A184407339B6}"/>
              </a:ext>
            </a:extLst>
          </p:cNvPr>
          <p:cNvSpPr txBox="1"/>
          <p:nvPr/>
        </p:nvSpPr>
        <p:spPr>
          <a:xfrm>
            <a:off x="793950" y="1073791"/>
            <a:ext cx="6502962" cy="369291"/>
          </a:xfrm>
          <a:prstGeom prst="rect">
            <a:avLst/>
          </a:prstGeom>
          <a:noFill/>
          <a:ln>
            <a:noFill/>
          </a:ln>
        </p:spPr>
        <p:txBody>
          <a:bodyPr spcFirstLastPara="1" wrap="square" lIns="91425" tIns="45700" rIns="91425" bIns="45700" anchor="t" anchorCtr="0">
            <a:spAutoFit/>
          </a:bodyPr>
          <a:lstStyle/>
          <a:p>
            <a:pPr marR="0" lvl="0" algn="l" rtl="0">
              <a:spcBef>
                <a:spcPts val="0"/>
              </a:spcBef>
              <a:spcAft>
                <a:spcPts val="0"/>
              </a:spcAft>
              <a:buClr>
                <a:srgbClr val="3A3838"/>
              </a:buClr>
              <a:buSzPts val="1800"/>
            </a:pPr>
            <a:r>
              <a:rPr lang="en-GB" sz="1800" b="1" dirty="0">
                <a:solidFill>
                  <a:srgbClr val="3A3838"/>
                </a:solidFill>
                <a:latin typeface="Century Gothic" panose="020B0502020202020204" pitchFamily="34" charset="0"/>
                <a:ea typeface="Century Gothic"/>
                <a:cs typeface="Century Gothic"/>
                <a:sym typeface="Century Gothic"/>
              </a:rPr>
              <a:t>12. Write SOQL Queries</a:t>
            </a:r>
            <a:endParaRPr lang="en-US" sz="1800" b="1" dirty="0">
              <a:latin typeface="Century Gothic" panose="020B0502020202020204" pitchFamily="34" charset="0"/>
            </a:endParaRPr>
          </a:p>
        </p:txBody>
      </p:sp>
      <p:sp>
        <p:nvSpPr>
          <p:cNvPr id="2" name="TextBox 1">
            <a:extLst>
              <a:ext uri="{FF2B5EF4-FFF2-40B4-BE49-F238E27FC236}">
                <a16:creationId xmlns:a16="http://schemas.microsoft.com/office/drawing/2014/main" id="{5C2DBB80-FEDA-C14F-F9AD-AAE281DA69DF}"/>
              </a:ext>
            </a:extLst>
          </p:cNvPr>
          <p:cNvSpPr txBox="1"/>
          <p:nvPr/>
        </p:nvSpPr>
        <p:spPr>
          <a:xfrm>
            <a:off x="474182" y="655393"/>
            <a:ext cx="2145139" cy="400110"/>
          </a:xfrm>
          <a:prstGeom prst="rect">
            <a:avLst/>
          </a:prstGeom>
          <a:noFill/>
        </p:spPr>
        <p:txBody>
          <a:bodyPr wrap="none" rtlCol="0">
            <a:spAutoFit/>
          </a:bodyPr>
          <a:lstStyle/>
          <a:p>
            <a:pPr marL="342900" indent="-342900">
              <a:buClr>
                <a:srgbClr val="E20F84"/>
              </a:buClr>
              <a:buFont typeface="Arial" panose="020B0604020202020204" pitchFamily="34" charset="0"/>
              <a:buChar char="•"/>
            </a:pPr>
            <a:r>
              <a:rPr lang="en-GB" sz="2000" b="1" dirty="0">
                <a:solidFill>
                  <a:srgbClr val="E20F84"/>
                </a:solidFill>
                <a:latin typeface="Century Gothic" panose="020B0502020202020204" pitchFamily="34" charset="0"/>
                <a:cs typeface="Arial" panose="020B0604020202020204" pitchFamily="34" charset="0"/>
              </a:rPr>
              <a:t>Apex Tutorial</a:t>
            </a:r>
          </a:p>
        </p:txBody>
      </p:sp>
      <p:sp>
        <p:nvSpPr>
          <p:cNvPr id="1182" name="Google Shape;1182;p96"/>
          <p:cNvSpPr txBox="1"/>
          <p:nvPr/>
        </p:nvSpPr>
        <p:spPr>
          <a:xfrm>
            <a:off x="1151288" y="1639479"/>
            <a:ext cx="3355966" cy="1938992"/>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200"/>
              <a:buFont typeface="Arial"/>
              <a:buChar char="•"/>
            </a:pPr>
            <a:r>
              <a:rPr lang="en-US" sz="1200" dirty="0">
                <a:solidFill>
                  <a:schemeClr val="dk1"/>
                </a:solidFill>
                <a:latin typeface="Century Gothic"/>
                <a:ea typeface="Century Gothic"/>
                <a:cs typeface="Century Gothic"/>
                <a:sym typeface="Century Gothic"/>
              </a:rPr>
              <a:t>Some queries in this unit expect the org to have accounts and contacts. Before you run the queries, create some sample data.</a:t>
            </a:r>
            <a:endParaRPr sz="1200" dirty="0">
              <a:solidFill>
                <a:schemeClr val="dk1"/>
              </a:solidFill>
              <a:latin typeface="Century Gothic"/>
              <a:ea typeface="Century Gothic"/>
              <a:cs typeface="Century Gothic"/>
              <a:sym typeface="Century Gothic"/>
            </a:endParaRPr>
          </a:p>
          <a:p>
            <a:pPr marL="742950" marR="0" lvl="1" indent="-285750" algn="l" rtl="0">
              <a:spcBef>
                <a:spcPts val="0"/>
              </a:spcBef>
              <a:spcAft>
                <a:spcPts val="0"/>
              </a:spcAft>
              <a:buClr>
                <a:schemeClr val="dk1"/>
              </a:buClr>
              <a:buSzPts val="1200"/>
              <a:buFont typeface="Calibri"/>
              <a:buAutoNum type="arabicPeriod"/>
            </a:pPr>
            <a:r>
              <a:rPr lang="en-US" sz="1200" b="0" i="0" u="none" strike="noStrike" cap="none" dirty="0">
                <a:solidFill>
                  <a:schemeClr val="dk1"/>
                </a:solidFill>
                <a:latin typeface="Century Gothic"/>
                <a:ea typeface="Century Gothic"/>
                <a:cs typeface="Century Gothic"/>
                <a:sym typeface="Century Gothic"/>
              </a:rPr>
              <a:t>In the Developer Console, open the Execute Anonymous window from the Debug menu.</a:t>
            </a:r>
            <a:endParaRPr dirty="0"/>
          </a:p>
          <a:p>
            <a:pPr marL="742950" marR="0" lvl="1" indent="-285750" algn="l" rtl="0">
              <a:spcBef>
                <a:spcPts val="0"/>
              </a:spcBef>
              <a:spcAft>
                <a:spcPts val="0"/>
              </a:spcAft>
              <a:buClr>
                <a:schemeClr val="dk1"/>
              </a:buClr>
              <a:buSzPts val="1200"/>
              <a:buFont typeface="Calibri"/>
              <a:buAutoNum type="arabicPeriod"/>
            </a:pPr>
            <a:r>
              <a:rPr lang="en-US" sz="1200" b="0" i="0" u="none" strike="noStrike" cap="none" dirty="0">
                <a:solidFill>
                  <a:schemeClr val="dk1"/>
                </a:solidFill>
                <a:latin typeface="Century Gothic"/>
                <a:ea typeface="Century Gothic"/>
                <a:cs typeface="Century Gothic"/>
                <a:sym typeface="Century Gothic"/>
              </a:rPr>
              <a:t>Insert the below snippet in the window and click Execute.</a:t>
            </a:r>
            <a:endParaRPr sz="1200" b="0" i="0" u="none" strike="noStrike" cap="none" dirty="0">
              <a:solidFill>
                <a:schemeClr val="dk1"/>
              </a:solidFill>
              <a:latin typeface="Century Gothic"/>
              <a:ea typeface="Century Gothic"/>
              <a:cs typeface="Century Gothic"/>
              <a:sym typeface="Century Gothic"/>
            </a:endParaRPr>
          </a:p>
          <a:p>
            <a:pPr marL="285750" marR="0" lvl="0" indent="-209550" algn="l" rtl="0">
              <a:spcBef>
                <a:spcPts val="0"/>
              </a:spcBef>
              <a:spcAft>
                <a:spcPts val="0"/>
              </a:spcAft>
              <a:buClr>
                <a:schemeClr val="dk1"/>
              </a:buClr>
              <a:buSzPts val="1200"/>
              <a:buFont typeface="Arial"/>
              <a:buNone/>
            </a:pPr>
            <a:endParaRPr sz="1200" dirty="0">
              <a:solidFill>
                <a:schemeClr val="dk1"/>
              </a:solidFill>
              <a:latin typeface="Century Gothic"/>
              <a:ea typeface="Century Gothic"/>
              <a:cs typeface="Century Gothic"/>
              <a:sym typeface="Century Gothic"/>
            </a:endParaRPr>
          </a:p>
        </p:txBody>
      </p:sp>
      <p:pic>
        <p:nvPicPr>
          <p:cNvPr id="1183" name="Google Shape;1183;p96"/>
          <p:cNvPicPr preferRelativeResize="0"/>
          <p:nvPr/>
        </p:nvPicPr>
        <p:blipFill rotWithShape="1">
          <a:blip r:embed="rId3">
            <a:alphaModFix/>
          </a:blip>
          <a:srcRect/>
          <a:stretch/>
        </p:blipFill>
        <p:spPr>
          <a:xfrm>
            <a:off x="4757095" y="1639479"/>
            <a:ext cx="4693820" cy="3349797"/>
          </a:xfrm>
          <a:prstGeom prst="rect">
            <a:avLst/>
          </a:prstGeom>
          <a:noFill/>
          <a:ln>
            <a:noFill/>
          </a:ln>
        </p:spPr>
      </p:pic>
    </p:spTree>
    <p:extLst>
      <p:ext uri="{BB962C8B-B14F-4D97-AF65-F5344CB8AC3E}">
        <p14:creationId xmlns:p14="http://schemas.microsoft.com/office/powerpoint/2010/main" val="144284212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224">
          <a:extLst>
            <a:ext uri="{FF2B5EF4-FFF2-40B4-BE49-F238E27FC236}">
              <a16:creationId xmlns:a16="http://schemas.microsoft.com/office/drawing/2014/main" id="{7E10F658-B496-65A2-B745-3ACC0FDE0111}"/>
            </a:ext>
          </a:extLst>
        </p:cNvPr>
        <p:cNvGrpSpPr/>
        <p:nvPr/>
      </p:nvGrpSpPr>
      <p:grpSpPr>
        <a:xfrm>
          <a:off x="0" y="0"/>
          <a:ext cx="0" cy="0"/>
          <a:chOff x="0" y="0"/>
          <a:chExt cx="0" cy="0"/>
        </a:xfrm>
      </p:grpSpPr>
      <p:sp>
        <p:nvSpPr>
          <p:cNvPr id="226" name="Google Shape;226;p4">
            <a:extLst>
              <a:ext uri="{FF2B5EF4-FFF2-40B4-BE49-F238E27FC236}">
                <a16:creationId xmlns:a16="http://schemas.microsoft.com/office/drawing/2014/main" id="{D96A51E6-B412-E89F-27D6-189F44798336}"/>
              </a:ext>
            </a:extLst>
          </p:cNvPr>
          <p:cNvSpPr/>
          <p:nvPr/>
        </p:nvSpPr>
        <p:spPr>
          <a:xfrm>
            <a:off x="209006" y="0"/>
            <a:ext cx="10644922" cy="646290"/>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2400" b="1" dirty="0">
                <a:solidFill>
                  <a:srgbClr val="E20F84"/>
                </a:solidFill>
                <a:latin typeface="Century Gothic"/>
                <a:ea typeface="Century Gothic"/>
                <a:cs typeface="Century Gothic"/>
                <a:sym typeface="Century Gothic"/>
              </a:rPr>
              <a:t>Basic Web Development</a:t>
            </a:r>
            <a:endParaRPr dirty="0"/>
          </a:p>
        </p:txBody>
      </p:sp>
      <p:sp>
        <p:nvSpPr>
          <p:cNvPr id="229" name="Google Shape;229;p4">
            <a:extLst>
              <a:ext uri="{FF2B5EF4-FFF2-40B4-BE49-F238E27FC236}">
                <a16:creationId xmlns:a16="http://schemas.microsoft.com/office/drawing/2014/main" id="{6367A162-1F24-78A6-AE6C-510DF8327EEA}"/>
              </a:ext>
            </a:extLst>
          </p:cNvPr>
          <p:cNvSpPr txBox="1"/>
          <p:nvPr/>
        </p:nvSpPr>
        <p:spPr>
          <a:xfrm>
            <a:off x="793950" y="1073791"/>
            <a:ext cx="6502962" cy="369291"/>
          </a:xfrm>
          <a:prstGeom prst="rect">
            <a:avLst/>
          </a:prstGeom>
          <a:noFill/>
          <a:ln>
            <a:noFill/>
          </a:ln>
        </p:spPr>
        <p:txBody>
          <a:bodyPr spcFirstLastPara="1" wrap="square" lIns="91425" tIns="45700" rIns="91425" bIns="45700" anchor="t" anchorCtr="0">
            <a:spAutoFit/>
          </a:bodyPr>
          <a:lstStyle/>
          <a:p>
            <a:pPr marR="0" lvl="0" algn="l" rtl="0">
              <a:spcBef>
                <a:spcPts val="0"/>
              </a:spcBef>
              <a:spcAft>
                <a:spcPts val="0"/>
              </a:spcAft>
              <a:buClr>
                <a:srgbClr val="3A3838"/>
              </a:buClr>
              <a:buSzPts val="1800"/>
            </a:pPr>
            <a:r>
              <a:rPr lang="en-GB" sz="1800" b="1" dirty="0">
                <a:solidFill>
                  <a:srgbClr val="3A3838"/>
                </a:solidFill>
                <a:latin typeface="Century Gothic" panose="020B0502020202020204" pitchFamily="34" charset="0"/>
                <a:ea typeface="Century Gothic"/>
                <a:cs typeface="Century Gothic"/>
                <a:sym typeface="Century Gothic"/>
              </a:rPr>
              <a:t>12. Write SOQL Queries</a:t>
            </a:r>
            <a:endParaRPr lang="en-US" sz="1800" b="1" dirty="0">
              <a:latin typeface="Century Gothic" panose="020B0502020202020204" pitchFamily="34" charset="0"/>
            </a:endParaRPr>
          </a:p>
        </p:txBody>
      </p:sp>
      <p:sp>
        <p:nvSpPr>
          <p:cNvPr id="2" name="TextBox 1">
            <a:extLst>
              <a:ext uri="{FF2B5EF4-FFF2-40B4-BE49-F238E27FC236}">
                <a16:creationId xmlns:a16="http://schemas.microsoft.com/office/drawing/2014/main" id="{682A0CD2-1207-1956-EA96-00BAFCE06F58}"/>
              </a:ext>
            </a:extLst>
          </p:cNvPr>
          <p:cNvSpPr txBox="1"/>
          <p:nvPr/>
        </p:nvSpPr>
        <p:spPr>
          <a:xfrm>
            <a:off x="474182" y="655393"/>
            <a:ext cx="2145139" cy="400110"/>
          </a:xfrm>
          <a:prstGeom prst="rect">
            <a:avLst/>
          </a:prstGeom>
          <a:noFill/>
        </p:spPr>
        <p:txBody>
          <a:bodyPr wrap="none" rtlCol="0">
            <a:spAutoFit/>
          </a:bodyPr>
          <a:lstStyle/>
          <a:p>
            <a:pPr marL="342900" indent="-342900">
              <a:buClr>
                <a:srgbClr val="E20F84"/>
              </a:buClr>
              <a:buFont typeface="Arial" panose="020B0604020202020204" pitchFamily="34" charset="0"/>
              <a:buChar char="•"/>
            </a:pPr>
            <a:r>
              <a:rPr lang="en-GB" sz="2000" b="1" dirty="0">
                <a:solidFill>
                  <a:srgbClr val="E20F84"/>
                </a:solidFill>
                <a:latin typeface="Century Gothic" panose="020B0502020202020204" pitchFamily="34" charset="0"/>
                <a:cs typeface="Arial" panose="020B0604020202020204" pitchFamily="34" charset="0"/>
              </a:rPr>
              <a:t>Apex Tutorial</a:t>
            </a:r>
          </a:p>
        </p:txBody>
      </p:sp>
      <p:sp>
        <p:nvSpPr>
          <p:cNvPr id="1192" name="Google Shape;1192;p97"/>
          <p:cNvSpPr txBox="1"/>
          <p:nvPr/>
        </p:nvSpPr>
        <p:spPr>
          <a:xfrm>
            <a:off x="1146551" y="1627632"/>
            <a:ext cx="10836443" cy="83099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dirty="0">
                <a:solidFill>
                  <a:schemeClr val="dk1"/>
                </a:solidFill>
                <a:latin typeface="Century Gothic"/>
                <a:ea typeface="Century Gothic"/>
                <a:cs typeface="Century Gothic"/>
                <a:sym typeface="Century Gothic"/>
              </a:rPr>
              <a:t>Using the Query Editor</a:t>
            </a:r>
            <a:endParaRPr sz="1200" dirty="0">
              <a:solidFill>
                <a:schemeClr val="dk1"/>
              </a:solidFill>
              <a:latin typeface="Century Gothic"/>
              <a:ea typeface="Century Gothic"/>
              <a:cs typeface="Century Gothic"/>
              <a:sym typeface="Century Gothic"/>
            </a:endParaRPr>
          </a:p>
          <a:p>
            <a:pPr marL="285750" marR="0" lvl="0" indent="-285750" algn="l" rtl="0">
              <a:spcBef>
                <a:spcPts val="0"/>
              </a:spcBef>
              <a:spcAft>
                <a:spcPts val="0"/>
              </a:spcAft>
              <a:buClr>
                <a:schemeClr val="dk1"/>
              </a:buClr>
              <a:buSzPts val="1200"/>
              <a:buFont typeface="Arial"/>
              <a:buChar char="•"/>
            </a:pPr>
            <a:r>
              <a:rPr lang="en-US" sz="1200" dirty="0">
                <a:solidFill>
                  <a:schemeClr val="dk1"/>
                </a:solidFill>
                <a:latin typeface="Century Gothic"/>
                <a:ea typeface="Century Gothic"/>
                <a:cs typeface="Century Gothic"/>
                <a:sym typeface="Century Gothic"/>
              </a:rPr>
              <a:t>Let’s try running the following SOQL example:</a:t>
            </a:r>
            <a:endParaRPr sz="1200" dirty="0">
              <a:solidFill>
                <a:schemeClr val="dk1"/>
              </a:solidFill>
              <a:latin typeface="Century Gothic"/>
              <a:ea typeface="Century Gothic"/>
              <a:cs typeface="Century Gothic"/>
              <a:sym typeface="Century Gothic"/>
            </a:endParaRPr>
          </a:p>
          <a:p>
            <a:pPr marL="742950" marR="0" lvl="1" indent="-285750" algn="l" rtl="0">
              <a:spcBef>
                <a:spcPts val="0"/>
              </a:spcBef>
              <a:spcAft>
                <a:spcPts val="0"/>
              </a:spcAft>
              <a:buClr>
                <a:schemeClr val="dk1"/>
              </a:buClr>
              <a:buSzPts val="1200"/>
              <a:buFont typeface="Calibri"/>
              <a:buAutoNum type="arabicPeriod"/>
            </a:pPr>
            <a:r>
              <a:rPr lang="en-US" sz="1200" b="0" i="0" u="none" strike="noStrike" cap="none" dirty="0">
                <a:solidFill>
                  <a:schemeClr val="dk1"/>
                </a:solidFill>
                <a:latin typeface="Century Gothic"/>
                <a:ea typeface="Century Gothic"/>
                <a:cs typeface="Century Gothic"/>
                <a:sym typeface="Century Gothic"/>
              </a:rPr>
              <a:t>In the Developer Console, click the Query Editor tab.</a:t>
            </a:r>
            <a:endParaRPr dirty="0"/>
          </a:p>
          <a:p>
            <a:pPr marL="742950" marR="0" lvl="1" indent="-285750" algn="l" rtl="0">
              <a:spcBef>
                <a:spcPts val="0"/>
              </a:spcBef>
              <a:spcAft>
                <a:spcPts val="0"/>
              </a:spcAft>
              <a:buClr>
                <a:schemeClr val="dk1"/>
              </a:buClr>
              <a:buSzPts val="1200"/>
              <a:buFont typeface="Calibri"/>
              <a:buAutoNum type="arabicPeriod"/>
            </a:pPr>
            <a:r>
              <a:rPr lang="en-US" sz="1200" b="0" i="0" u="none" strike="noStrike" cap="none" dirty="0">
                <a:solidFill>
                  <a:schemeClr val="dk1"/>
                </a:solidFill>
                <a:latin typeface="Century Gothic"/>
                <a:ea typeface="Century Gothic"/>
                <a:cs typeface="Century Gothic"/>
                <a:sym typeface="Century Gothic"/>
              </a:rPr>
              <a:t>Copy and paste the following into the first box under Query Editor, and then click Execute.</a:t>
            </a:r>
            <a:endParaRPr sz="1200" b="0" i="0" u="none" strike="noStrike" cap="none" dirty="0">
              <a:solidFill>
                <a:schemeClr val="dk1"/>
              </a:solidFill>
              <a:latin typeface="Century Gothic"/>
              <a:ea typeface="Century Gothic"/>
              <a:cs typeface="Century Gothic"/>
              <a:sym typeface="Century Gothic"/>
            </a:endParaRPr>
          </a:p>
        </p:txBody>
      </p:sp>
      <p:pic>
        <p:nvPicPr>
          <p:cNvPr id="1193" name="Google Shape;1193;p97"/>
          <p:cNvPicPr preferRelativeResize="0"/>
          <p:nvPr/>
        </p:nvPicPr>
        <p:blipFill rotWithShape="1">
          <a:blip r:embed="rId3">
            <a:alphaModFix/>
          </a:blip>
          <a:srcRect r="6701" b="-9204"/>
          <a:stretch/>
        </p:blipFill>
        <p:spPr>
          <a:xfrm>
            <a:off x="1146551" y="2527451"/>
            <a:ext cx="8140277" cy="270446"/>
          </a:xfrm>
          <a:prstGeom prst="rect">
            <a:avLst/>
          </a:prstGeom>
          <a:noFill/>
          <a:ln>
            <a:noFill/>
          </a:ln>
        </p:spPr>
      </p:pic>
      <p:sp>
        <p:nvSpPr>
          <p:cNvPr id="1194" name="Google Shape;1194;p97"/>
          <p:cNvSpPr txBox="1"/>
          <p:nvPr/>
        </p:nvSpPr>
        <p:spPr>
          <a:xfrm>
            <a:off x="1146550" y="3025135"/>
            <a:ext cx="10836443" cy="276999"/>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200"/>
              <a:buFont typeface="Arial"/>
              <a:buChar char="•"/>
            </a:pPr>
            <a:r>
              <a:rPr lang="en-US" sz="1200">
                <a:solidFill>
                  <a:schemeClr val="dk1"/>
                </a:solidFill>
                <a:latin typeface="Century Gothic"/>
                <a:ea typeface="Century Gothic"/>
                <a:cs typeface="Century Gothic"/>
                <a:sym typeface="Century Gothic"/>
              </a:rPr>
              <a:t>All account records in your org appear in the Query Results section as rows with fields.</a:t>
            </a:r>
            <a:endParaRPr/>
          </a:p>
        </p:txBody>
      </p:sp>
    </p:spTree>
    <p:extLst>
      <p:ext uri="{BB962C8B-B14F-4D97-AF65-F5344CB8AC3E}">
        <p14:creationId xmlns:p14="http://schemas.microsoft.com/office/powerpoint/2010/main" val="376861152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224">
          <a:extLst>
            <a:ext uri="{FF2B5EF4-FFF2-40B4-BE49-F238E27FC236}">
              <a16:creationId xmlns:a16="http://schemas.microsoft.com/office/drawing/2014/main" id="{E26C8040-8911-62C6-3B96-4582FE9D0068}"/>
            </a:ext>
          </a:extLst>
        </p:cNvPr>
        <p:cNvGrpSpPr/>
        <p:nvPr/>
      </p:nvGrpSpPr>
      <p:grpSpPr>
        <a:xfrm>
          <a:off x="0" y="0"/>
          <a:ext cx="0" cy="0"/>
          <a:chOff x="0" y="0"/>
          <a:chExt cx="0" cy="0"/>
        </a:xfrm>
      </p:grpSpPr>
      <p:sp>
        <p:nvSpPr>
          <p:cNvPr id="226" name="Google Shape;226;p4">
            <a:extLst>
              <a:ext uri="{FF2B5EF4-FFF2-40B4-BE49-F238E27FC236}">
                <a16:creationId xmlns:a16="http://schemas.microsoft.com/office/drawing/2014/main" id="{CC485824-6AD2-8BDA-1680-F1906A2915C8}"/>
              </a:ext>
            </a:extLst>
          </p:cNvPr>
          <p:cNvSpPr/>
          <p:nvPr/>
        </p:nvSpPr>
        <p:spPr>
          <a:xfrm>
            <a:off x="209006" y="0"/>
            <a:ext cx="10644922" cy="646290"/>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2400" b="1" dirty="0">
                <a:solidFill>
                  <a:srgbClr val="E20F84"/>
                </a:solidFill>
                <a:latin typeface="Century Gothic"/>
                <a:ea typeface="Century Gothic"/>
                <a:cs typeface="Century Gothic"/>
                <a:sym typeface="Century Gothic"/>
              </a:rPr>
              <a:t>Basic Web Development</a:t>
            </a:r>
            <a:endParaRPr dirty="0"/>
          </a:p>
        </p:txBody>
      </p:sp>
      <p:sp>
        <p:nvSpPr>
          <p:cNvPr id="229" name="Google Shape;229;p4">
            <a:extLst>
              <a:ext uri="{FF2B5EF4-FFF2-40B4-BE49-F238E27FC236}">
                <a16:creationId xmlns:a16="http://schemas.microsoft.com/office/drawing/2014/main" id="{5450AC62-8215-CB21-5FF3-1B30A13ED4D8}"/>
              </a:ext>
            </a:extLst>
          </p:cNvPr>
          <p:cNvSpPr txBox="1"/>
          <p:nvPr/>
        </p:nvSpPr>
        <p:spPr>
          <a:xfrm>
            <a:off x="793950" y="1073791"/>
            <a:ext cx="6502962" cy="369291"/>
          </a:xfrm>
          <a:prstGeom prst="rect">
            <a:avLst/>
          </a:prstGeom>
          <a:noFill/>
          <a:ln>
            <a:noFill/>
          </a:ln>
        </p:spPr>
        <p:txBody>
          <a:bodyPr spcFirstLastPara="1" wrap="square" lIns="91425" tIns="45700" rIns="91425" bIns="45700" anchor="t" anchorCtr="0">
            <a:spAutoFit/>
          </a:bodyPr>
          <a:lstStyle/>
          <a:p>
            <a:pPr marR="0" lvl="0" algn="l" rtl="0">
              <a:spcBef>
                <a:spcPts val="0"/>
              </a:spcBef>
              <a:spcAft>
                <a:spcPts val="0"/>
              </a:spcAft>
              <a:buClr>
                <a:srgbClr val="3A3838"/>
              </a:buClr>
              <a:buSzPts val="1800"/>
            </a:pPr>
            <a:r>
              <a:rPr lang="en-GB" sz="1800" b="1" dirty="0">
                <a:solidFill>
                  <a:srgbClr val="3A3838"/>
                </a:solidFill>
                <a:latin typeface="Century Gothic" panose="020B0502020202020204" pitchFamily="34" charset="0"/>
                <a:ea typeface="Century Gothic"/>
                <a:cs typeface="Century Gothic"/>
                <a:sym typeface="Century Gothic"/>
              </a:rPr>
              <a:t>13. Basic SOQL Syntax</a:t>
            </a:r>
            <a:endParaRPr lang="en-US" sz="1800" b="1" dirty="0">
              <a:latin typeface="Century Gothic" panose="020B0502020202020204" pitchFamily="34" charset="0"/>
            </a:endParaRPr>
          </a:p>
        </p:txBody>
      </p:sp>
      <p:sp>
        <p:nvSpPr>
          <p:cNvPr id="2" name="TextBox 1">
            <a:extLst>
              <a:ext uri="{FF2B5EF4-FFF2-40B4-BE49-F238E27FC236}">
                <a16:creationId xmlns:a16="http://schemas.microsoft.com/office/drawing/2014/main" id="{D71E5F3F-0F2D-5381-E292-B80828F993EC}"/>
              </a:ext>
            </a:extLst>
          </p:cNvPr>
          <p:cNvSpPr txBox="1"/>
          <p:nvPr/>
        </p:nvSpPr>
        <p:spPr>
          <a:xfrm>
            <a:off x="474182" y="655393"/>
            <a:ext cx="2145139" cy="400110"/>
          </a:xfrm>
          <a:prstGeom prst="rect">
            <a:avLst/>
          </a:prstGeom>
          <a:noFill/>
        </p:spPr>
        <p:txBody>
          <a:bodyPr wrap="none" rtlCol="0">
            <a:spAutoFit/>
          </a:bodyPr>
          <a:lstStyle/>
          <a:p>
            <a:pPr marL="342900" indent="-342900">
              <a:buClr>
                <a:srgbClr val="E20F84"/>
              </a:buClr>
              <a:buFont typeface="Arial" panose="020B0604020202020204" pitchFamily="34" charset="0"/>
              <a:buChar char="•"/>
            </a:pPr>
            <a:r>
              <a:rPr lang="en-GB" sz="2000" b="1" dirty="0">
                <a:solidFill>
                  <a:srgbClr val="E20F84"/>
                </a:solidFill>
                <a:latin typeface="Century Gothic" panose="020B0502020202020204" pitchFamily="34" charset="0"/>
                <a:cs typeface="Arial" panose="020B0604020202020204" pitchFamily="34" charset="0"/>
              </a:rPr>
              <a:t>Apex Tutorial</a:t>
            </a:r>
          </a:p>
        </p:txBody>
      </p:sp>
      <p:sp>
        <p:nvSpPr>
          <p:cNvPr id="1203" name="Google Shape;1203;p98"/>
          <p:cNvSpPr txBox="1"/>
          <p:nvPr/>
        </p:nvSpPr>
        <p:spPr>
          <a:xfrm>
            <a:off x="1142145" y="1627632"/>
            <a:ext cx="10836443" cy="276999"/>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200"/>
              <a:buFont typeface="Arial"/>
              <a:buChar char="•"/>
            </a:pPr>
            <a:r>
              <a:rPr lang="en-US" sz="1200">
                <a:solidFill>
                  <a:schemeClr val="dk1"/>
                </a:solidFill>
                <a:latin typeface="Century Gothic"/>
                <a:ea typeface="Century Gothic"/>
                <a:cs typeface="Century Gothic"/>
                <a:sym typeface="Century Gothic"/>
              </a:rPr>
              <a:t>This is the syntax of a basic SOQL query:</a:t>
            </a:r>
            <a:endParaRPr/>
          </a:p>
        </p:txBody>
      </p:sp>
      <p:pic>
        <p:nvPicPr>
          <p:cNvPr id="1204" name="Google Shape;1204;p98"/>
          <p:cNvPicPr preferRelativeResize="0"/>
          <p:nvPr/>
        </p:nvPicPr>
        <p:blipFill rotWithShape="1">
          <a:blip r:embed="rId3">
            <a:alphaModFix/>
          </a:blip>
          <a:srcRect r="8117" b="-9205"/>
          <a:stretch/>
        </p:blipFill>
        <p:spPr>
          <a:xfrm>
            <a:off x="1359342" y="1957314"/>
            <a:ext cx="8016601" cy="280851"/>
          </a:xfrm>
          <a:prstGeom prst="rect">
            <a:avLst/>
          </a:prstGeom>
          <a:noFill/>
          <a:ln>
            <a:noFill/>
          </a:ln>
        </p:spPr>
      </p:pic>
      <p:sp>
        <p:nvSpPr>
          <p:cNvPr id="1205" name="Google Shape;1205;p98"/>
          <p:cNvSpPr txBox="1"/>
          <p:nvPr/>
        </p:nvSpPr>
        <p:spPr>
          <a:xfrm>
            <a:off x="1142144" y="2306675"/>
            <a:ext cx="10836443" cy="461665"/>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200"/>
              <a:buFont typeface="Arial"/>
              <a:buChar char="•"/>
            </a:pPr>
            <a:r>
              <a:rPr lang="en-US" sz="1200">
                <a:solidFill>
                  <a:schemeClr val="dk1"/>
                </a:solidFill>
                <a:latin typeface="Century Gothic"/>
                <a:ea typeface="Century Gothic"/>
                <a:cs typeface="Century Gothic"/>
                <a:sym typeface="Century Gothic"/>
              </a:rPr>
              <a:t>The WHERE clause is optional. Let’s start with a very simple query. For example, the following query retrieves </a:t>
            </a:r>
            <a:br>
              <a:rPr lang="en-US" sz="1200">
                <a:solidFill>
                  <a:schemeClr val="dk1"/>
                </a:solidFill>
                <a:latin typeface="Century Gothic"/>
                <a:ea typeface="Century Gothic"/>
                <a:cs typeface="Century Gothic"/>
                <a:sym typeface="Century Gothic"/>
              </a:rPr>
            </a:br>
            <a:r>
              <a:rPr lang="en-US" sz="1200">
                <a:solidFill>
                  <a:schemeClr val="dk1"/>
                </a:solidFill>
                <a:latin typeface="Century Gothic"/>
                <a:ea typeface="Century Gothic"/>
                <a:cs typeface="Century Gothic"/>
                <a:sym typeface="Century Gothic"/>
              </a:rPr>
              <a:t>accounts and gets Name and Phone fields for each account.</a:t>
            </a:r>
            <a:endParaRPr/>
          </a:p>
        </p:txBody>
      </p:sp>
    </p:spTree>
    <p:extLst>
      <p:ext uri="{BB962C8B-B14F-4D97-AF65-F5344CB8AC3E}">
        <p14:creationId xmlns:p14="http://schemas.microsoft.com/office/powerpoint/2010/main" val="364030393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224">
          <a:extLst>
            <a:ext uri="{FF2B5EF4-FFF2-40B4-BE49-F238E27FC236}">
              <a16:creationId xmlns:a16="http://schemas.microsoft.com/office/drawing/2014/main" id="{E07340B1-EF37-8E55-F54F-AC8C9A27A01D}"/>
            </a:ext>
          </a:extLst>
        </p:cNvPr>
        <p:cNvGrpSpPr/>
        <p:nvPr/>
      </p:nvGrpSpPr>
      <p:grpSpPr>
        <a:xfrm>
          <a:off x="0" y="0"/>
          <a:ext cx="0" cy="0"/>
          <a:chOff x="0" y="0"/>
          <a:chExt cx="0" cy="0"/>
        </a:xfrm>
      </p:grpSpPr>
      <p:sp>
        <p:nvSpPr>
          <p:cNvPr id="226" name="Google Shape;226;p4">
            <a:extLst>
              <a:ext uri="{FF2B5EF4-FFF2-40B4-BE49-F238E27FC236}">
                <a16:creationId xmlns:a16="http://schemas.microsoft.com/office/drawing/2014/main" id="{C094D4BC-8B2E-EC68-8548-7A89625B74F7}"/>
              </a:ext>
            </a:extLst>
          </p:cNvPr>
          <p:cNvSpPr/>
          <p:nvPr/>
        </p:nvSpPr>
        <p:spPr>
          <a:xfrm>
            <a:off x="209006" y="0"/>
            <a:ext cx="10644922" cy="646290"/>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2400" b="1" dirty="0">
                <a:solidFill>
                  <a:srgbClr val="E20F84"/>
                </a:solidFill>
                <a:latin typeface="Century Gothic"/>
                <a:ea typeface="Century Gothic"/>
                <a:cs typeface="Century Gothic"/>
                <a:sym typeface="Century Gothic"/>
              </a:rPr>
              <a:t>Basic Web Development</a:t>
            </a:r>
            <a:endParaRPr dirty="0"/>
          </a:p>
        </p:txBody>
      </p:sp>
      <p:sp>
        <p:nvSpPr>
          <p:cNvPr id="229" name="Google Shape;229;p4">
            <a:extLst>
              <a:ext uri="{FF2B5EF4-FFF2-40B4-BE49-F238E27FC236}">
                <a16:creationId xmlns:a16="http://schemas.microsoft.com/office/drawing/2014/main" id="{D600F987-342B-0923-A36A-548066B19DDB}"/>
              </a:ext>
            </a:extLst>
          </p:cNvPr>
          <p:cNvSpPr txBox="1"/>
          <p:nvPr/>
        </p:nvSpPr>
        <p:spPr>
          <a:xfrm>
            <a:off x="793950" y="1073791"/>
            <a:ext cx="6502962" cy="369291"/>
          </a:xfrm>
          <a:prstGeom prst="rect">
            <a:avLst/>
          </a:prstGeom>
          <a:noFill/>
          <a:ln>
            <a:noFill/>
          </a:ln>
        </p:spPr>
        <p:txBody>
          <a:bodyPr spcFirstLastPara="1" wrap="square" lIns="91425" tIns="45700" rIns="91425" bIns="45700" anchor="t" anchorCtr="0">
            <a:spAutoFit/>
          </a:bodyPr>
          <a:lstStyle/>
          <a:p>
            <a:pPr marR="0" lvl="0" algn="l" rtl="0">
              <a:spcBef>
                <a:spcPts val="0"/>
              </a:spcBef>
              <a:spcAft>
                <a:spcPts val="0"/>
              </a:spcAft>
              <a:buClr>
                <a:srgbClr val="3A3838"/>
              </a:buClr>
              <a:buSzPts val="1800"/>
            </a:pPr>
            <a:r>
              <a:rPr lang="en-GB" sz="1800" b="1" dirty="0">
                <a:solidFill>
                  <a:srgbClr val="3A3838"/>
                </a:solidFill>
                <a:latin typeface="Century Gothic" panose="020B0502020202020204" pitchFamily="34" charset="0"/>
                <a:ea typeface="Century Gothic"/>
                <a:cs typeface="Century Gothic"/>
                <a:sym typeface="Century Gothic"/>
              </a:rPr>
              <a:t>14. Filtering Query Results with Conditions</a:t>
            </a:r>
            <a:endParaRPr lang="en-US" sz="1800" b="1" dirty="0">
              <a:latin typeface="Century Gothic" panose="020B0502020202020204" pitchFamily="34" charset="0"/>
            </a:endParaRPr>
          </a:p>
        </p:txBody>
      </p:sp>
      <p:sp>
        <p:nvSpPr>
          <p:cNvPr id="2" name="TextBox 1">
            <a:extLst>
              <a:ext uri="{FF2B5EF4-FFF2-40B4-BE49-F238E27FC236}">
                <a16:creationId xmlns:a16="http://schemas.microsoft.com/office/drawing/2014/main" id="{B3195072-CE58-5558-269E-148DD09FCBD5}"/>
              </a:ext>
            </a:extLst>
          </p:cNvPr>
          <p:cNvSpPr txBox="1"/>
          <p:nvPr/>
        </p:nvSpPr>
        <p:spPr>
          <a:xfrm>
            <a:off x="474182" y="655393"/>
            <a:ext cx="2145139" cy="400110"/>
          </a:xfrm>
          <a:prstGeom prst="rect">
            <a:avLst/>
          </a:prstGeom>
          <a:noFill/>
        </p:spPr>
        <p:txBody>
          <a:bodyPr wrap="none" rtlCol="0">
            <a:spAutoFit/>
          </a:bodyPr>
          <a:lstStyle/>
          <a:p>
            <a:pPr marL="342900" indent="-342900">
              <a:buClr>
                <a:srgbClr val="E20F84"/>
              </a:buClr>
              <a:buFont typeface="Arial" panose="020B0604020202020204" pitchFamily="34" charset="0"/>
              <a:buChar char="•"/>
            </a:pPr>
            <a:r>
              <a:rPr lang="en-GB" sz="2000" b="1" dirty="0">
                <a:solidFill>
                  <a:srgbClr val="E20F84"/>
                </a:solidFill>
                <a:latin typeface="Century Gothic" panose="020B0502020202020204" pitchFamily="34" charset="0"/>
                <a:cs typeface="Arial" panose="020B0604020202020204" pitchFamily="34" charset="0"/>
              </a:rPr>
              <a:t>Apex Tutorial</a:t>
            </a:r>
          </a:p>
        </p:txBody>
      </p:sp>
      <p:sp>
        <p:nvSpPr>
          <p:cNvPr id="1214" name="Google Shape;1214;p99"/>
          <p:cNvSpPr txBox="1"/>
          <p:nvPr/>
        </p:nvSpPr>
        <p:spPr>
          <a:xfrm>
            <a:off x="1151288" y="1634630"/>
            <a:ext cx="8385240" cy="830997"/>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200"/>
              <a:buFont typeface="Arial"/>
              <a:buChar char="•"/>
            </a:pPr>
            <a:r>
              <a:rPr lang="en-US" sz="1200" dirty="0">
                <a:solidFill>
                  <a:schemeClr val="dk1"/>
                </a:solidFill>
                <a:latin typeface="Century Gothic"/>
                <a:ea typeface="Century Gothic"/>
                <a:cs typeface="Century Gothic"/>
                <a:sym typeface="Century Gothic"/>
              </a:rPr>
              <a:t>If you have more than one account in the org, they will all be returned. If you want to limit the accounts returned to accounts that fulfill a certain condition, you can add this condition inside the WHERE clause. The following example retrieves only the accounts whose names are SFDC Computing. Note that comparisons on strings are case-insensitive:</a:t>
            </a:r>
            <a:endParaRPr dirty="0"/>
          </a:p>
        </p:txBody>
      </p:sp>
      <p:pic>
        <p:nvPicPr>
          <p:cNvPr id="1215" name="Google Shape;1215;p99"/>
          <p:cNvPicPr preferRelativeResize="0"/>
          <p:nvPr/>
        </p:nvPicPr>
        <p:blipFill rotWithShape="1">
          <a:blip r:embed="rId3">
            <a:alphaModFix/>
          </a:blip>
          <a:srcRect r="8682" b="-33170"/>
          <a:stretch/>
        </p:blipFill>
        <p:spPr>
          <a:xfrm>
            <a:off x="1586623" y="2518560"/>
            <a:ext cx="7949905" cy="355166"/>
          </a:xfrm>
          <a:prstGeom prst="rect">
            <a:avLst/>
          </a:prstGeom>
          <a:noFill/>
          <a:ln>
            <a:noFill/>
          </a:ln>
        </p:spPr>
      </p:pic>
      <p:sp>
        <p:nvSpPr>
          <p:cNvPr id="1216" name="Google Shape;1216;p99"/>
          <p:cNvSpPr txBox="1"/>
          <p:nvPr/>
        </p:nvSpPr>
        <p:spPr>
          <a:xfrm>
            <a:off x="1164538" y="3053109"/>
            <a:ext cx="8385241" cy="646331"/>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200"/>
              <a:buFont typeface="Arial"/>
              <a:buChar char="•"/>
            </a:pPr>
            <a:r>
              <a:rPr lang="en-US" sz="1200">
                <a:solidFill>
                  <a:schemeClr val="dk1"/>
                </a:solidFill>
                <a:latin typeface="Century Gothic"/>
                <a:ea typeface="Century Gothic"/>
                <a:cs typeface="Century Gothic"/>
                <a:sym typeface="Century Gothic"/>
              </a:rPr>
              <a:t>The WHERE clause can contain multiple conditions that are grouped by using logical operators (AND, OR) and parentheses. For example, this query returns all accounts whose name is SFDC Computing that have more than 25 employees:</a:t>
            </a:r>
            <a:endParaRPr/>
          </a:p>
        </p:txBody>
      </p:sp>
      <p:pic>
        <p:nvPicPr>
          <p:cNvPr id="1217" name="Google Shape;1217;p99"/>
          <p:cNvPicPr preferRelativeResize="0"/>
          <p:nvPr/>
        </p:nvPicPr>
        <p:blipFill rotWithShape="1">
          <a:blip r:embed="rId4">
            <a:alphaModFix/>
          </a:blip>
          <a:srcRect l="-8566" t="5955" r="8565" b="-5954"/>
          <a:stretch/>
        </p:blipFill>
        <p:spPr>
          <a:xfrm>
            <a:off x="811628" y="3731185"/>
            <a:ext cx="8724900" cy="295275"/>
          </a:xfrm>
          <a:prstGeom prst="rect">
            <a:avLst/>
          </a:prstGeom>
          <a:noFill/>
          <a:ln>
            <a:noFill/>
          </a:ln>
        </p:spPr>
      </p:pic>
    </p:spTree>
    <p:extLst>
      <p:ext uri="{BB962C8B-B14F-4D97-AF65-F5344CB8AC3E}">
        <p14:creationId xmlns:p14="http://schemas.microsoft.com/office/powerpoint/2010/main" val="151055222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224">
          <a:extLst>
            <a:ext uri="{FF2B5EF4-FFF2-40B4-BE49-F238E27FC236}">
              <a16:creationId xmlns:a16="http://schemas.microsoft.com/office/drawing/2014/main" id="{DE99648C-2F27-176E-E7B6-8F269994D6EF}"/>
            </a:ext>
          </a:extLst>
        </p:cNvPr>
        <p:cNvGrpSpPr/>
        <p:nvPr/>
      </p:nvGrpSpPr>
      <p:grpSpPr>
        <a:xfrm>
          <a:off x="0" y="0"/>
          <a:ext cx="0" cy="0"/>
          <a:chOff x="0" y="0"/>
          <a:chExt cx="0" cy="0"/>
        </a:xfrm>
      </p:grpSpPr>
      <p:sp>
        <p:nvSpPr>
          <p:cNvPr id="226" name="Google Shape;226;p4">
            <a:extLst>
              <a:ext uri="{FF2B5EF4-FFF2-40B4-BE49-F238E27FC236}">
                <a16:creationId xmlns:a16="http://schemas.microsoft.com/office/drawing/2014/main" id="{608487F2-E7A8-5BF3-8AA1-0218028A80F8}"/>
              </a:ext>
            </a:extLst>
          </p:cNvPr>
          <p:cNvSpPr/>
          <p:nvPr/>
        </p:nvSpPr>
        <p:spPr>
          <a:xfrm>
            <a:off x="209006" y="0"/>
            <a:ext cx="10644922" cy="646290"/>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2400" b="1" dirty="0">
                <a:solidFill>
                  <a:srgbClr val="E20F84"/>
                </a:solidFill>
                <a:latin typeface="Century Gothic"/>
                <a:ea typeface="Century Gothic"/>
                <a:cs typeface="Century Gothic"/>
                <a:sym typeface="Century Gothic"/>
              </a:rPr>
              <a:t>Basic Web Development</a:t>
            </a:r>
            <a:endParaRPr dirty="0"/>
          </a:p>
        </p:txBody>
      </p:sp>
      <p:sp>
        <p:nvSpPr>
          <p:cNvPr id="229" name="Google Shape;229;p4">
            <a:extLst>
              <a:ext uri="{FF2B5EF4-FFF2-40B4-BE49-F238E27FC236}">
                <a16:creationId xmlns:a16="http://schemas.microsoft.com/office/drawing/2014/main" id="{FABB7A1E-806B-E3F6-D831-AD48F129D2A7}"/>
              </a:ext>
            </a:extLst>
          </p:cNvPr>
          <p:cNvSpPr txBox="1"/>
          <p:nvPr/>
        </p:nvSpPr>
        <p:spPr>
          <a:xfrm>
            <a:off x="793950" y="1073791"/>
            <a:ext cx="6502962" cy="369291"/>
          </a:xfrm>
          <a:prstGeom prst="rect">
            <a:avLst/>
          </a:prstGeom>
          <a:noFill/>
          <a:ln>
            <a:noFill/>
          </a:ln>
        </p:spPr>
        <p:txBody>
          <a:bodyPr spcFirstLastPara="1" wrap="square" lIns="91425" tIns="45700" rIns="91425" bIns="45700" anchor="t" anchorCtr="0">
            <a:spAutoFit/>
          </a:bodyPr>
          <a:lstStyle/>
          <a:p>
            <a:pPr marR="0" lvl="0" algn="l" rtl="0">
              <a:spcBef>
                <a:spcPts val="0"/>
              </a:spcBef>
              <a:spcAft>
                <a:spcPts val="0"/>
              </a:spcAft>
              <a:buClr>
                <a:srgbClr val="3A3838"/>
              </a:buClr>
              <a:buSzPts val="1800"/>
            </a:pPr>
            <a:r>
              <a:rPr lang="en-GB" sz="1800" b="1" dirty="0">
                <a:solidFill>
                  <a:srgbClr val="3A3838"/>
                </a:solidFill>
                <a:latin typeface="Century Gothic" panose="020B0502020202020204" pitchFamily="34" charset="0"/>
                <a:ea typeface="Century Gothic"/>
                <a:cs typeface="Century Gothic"/>
                <a:sym typeface="Century Gothic"/>
              </a:rPr>
              <a:t>15. Ordering Query Results</a:t>
            </a:r>
            <a:endParaRPr lang="en-US" sz="1800" b="1" dirty="0">
              <a:latin typeface="Century Gothic" panose="020B0502020202020204" pitchFamily="34" charset="0"/>
            </a:endParaRPr>
          </a:p>
        </p:txBody>
      </p:sp>
      <p:sp>
        <p:nvSpPr>
          <p:cNvPr id="2" name="TextBox 1">
            <a:extLst>
              <a:ext uri="{FF2B5EF4-FFF2-40B4-BE49-F238E27FC236}">
                <a16:creationId xmlns:a16="http://schemas.microsoft.com/office/drawing/2014/main" id="{18CD7D79-D6A8-0DFA-4572-737A23E9F75B}"/>
              </a:ext>
            </a:extLst>
          </p:cNvPr>
          <p:cNvSpPr txBox="1"/>
          <p:nvPr/>
        </p:nvSpPr>
        <p:spPr>
          <a:xfrm>
            <a:off x="474182" y="655393"/>
            <a:ext cx="2145139" cy="400110"/>
          </a:xfrm>
          <a:prstGeom prst="rect">
            <a:avLst/>
          </a:prstGeom>
          <a:noFill/>
        </p:spPr>
        <p:txBody>
          <a:bodyPr wrap="none" rtlCol="0">
            <a:spAutoFit/>
          </a:bodyPr>
          <a:lstStyle/>
          <a:p>
            <a:pPr marL="342900" indent="-342900">
              <a:buClr>
                <a:srgbClr val="E20F84"/>
              </a:buClr>
              <a:buFont typeface="Arial" panose="020B0604020202020204" pitchFamily="34" charset="0"/>
              <a:buChar char="•"/>
            </a:pPr>
            <a:r>
              <a:rPr lang="en-GB" sz="2000" b="1" dirty="0">
                <a:solidFill>
                  <a:srgbClr val="E20F84"/>
                </a:solidFill>
                <a:latin typeface="Century Gothic" panose="020B0502020202020204" pitchFamily="34" charset="0"/>
                <a:cs typeface="Arial" panose="020B0604020202020204" pitchFamily="34" charset="0"/>
              </a:rPr>
              <a:t>Apex Tutorial</a:t>
            </a:r>
          </a:p>
        </p:txBody>
      </p:sp>
      <p:sp>
        <p:nvSpPr>
          <p:cNvPr id="1226" name="Google Shape;1226;p100"/>
          <p:cNvSpPr txBox="1"/>
          <p:nvPr/>
        </p:nvSpPr>
        <p:spPr>
          <a:xfrm>
            <a:off x="1142144" y="1627632"/>
            <a:ext cx="8310710" cy="830997"/>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200"/>
              <a:buFont typeface="Arial"/>
              <a:buChar char="•"/>
            </a:pPr>
            <a:r>
              <a:rPr lang="en-US" sz="1200" dirty="0">
                <a:solidFill>
                  <a:schemeClr val="dk1"/>
                </a:solidFill>
                <a:latin typeface="Century Gothic"/>
                <a:ea typeface="Century Gothic"/>
                <a:cs typeface="Century Gothic"/>
                <a:sym typeface="Century Gothic"/>
              </a:rPr>
              <a:t>When a query executes, it returns records from Salesforce in no particular order, so you can’t rely on the order of records in the returned array to be the same each time the query is run. You can however choose to sort the returned record set by adding an ORDER BY clause and specifying the field by which the record set should be sorted. This example sorts all retrieved accounts based on the Name field.</a:t>
            </a:r>
            <a:endParaRPr dirty="0"/>
          </a:p>
        </p:txBody>
      </p:sp>
      <p:pic>
        <p:nvPicPr>
          <p:cNvPr id="1227" name="Google Shape;1227;p100"/>
          <p:cNvPicPr preferRelativeResize="0"/>
          <p:nvPr/>
        </p:nvPicPr>
        <p:blipFill rotWithShape="1">
          <a:blip r:embed="rId3">
            <a:alphaModFix/>
          </a:blip>
          <a:srcRect t="-1" r="8641" b="-13459"/>
          <a:stretch/>
        </p:blipFill>
        <p:spPr>
          <a:xfrm>
            <a:off x="1459890" y="2486501"/>
            <a:ext cx="7962140" cy="280982"/>
          </a:xfrm>
          <a:prstGeom prst="rect">
            <a:avLst/>
          </a:prstGeom>
          <a:noFill/>
          <a:ln>
            <a:noFill/>
          </a:ln>
        </p:spPr>
      </p:pic>
      <p:sp>
        <p:nvSpPr>
          <p:cNvPr id="1228" name="Google Shape;1228;p100"/>
          <p:cNvSpPr txBox="1"/>
          <p:nvPr/>
        </p:nvSpPr>
        <p:spPr>
          <a:xfrm>
            <a:off x="1142145" y="2896071"/>
            <a:ext cx="8310710" cy="276999"/>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200"/>
              <a:buFont typeface="Arial"/>
              <a:buChar char="•"/>
            </a:pPr>
            <a:r>
              <a:rPr lang="en-US" sz="1200" dirty="0">
                <a:solidFill>
                  <a:schemeClr val="dk1"/>
                </a:solidFill>
                <a:latin typeface="Century Gothic"/>
                <a:ea typeface="Century Gothic"/>
                <a:cs typeface="Century Gothic"/>
                <a:sym typeface="Century Gothic"/>
              </a:rPr>
              <a:t>The default sort order is in alphabetical order, specified as ASC. The previous statement is equivalent to:</a:t>
            </a:r>
            <a:endParaRPr dirty="0"/>
          </a:p>
        </p:txBody>
      </p:sp>
      <p:pic>
        <p:nvPicPr>
          <p:cNvPr id="1229" name="Google Shape;1229;p100"/>
          <p:cNvPicPr preferRelativeResize="0"/>
          <p:nvPr/>
        </p:nvPicPr>
        <p:blipFill rotWithShape="1">
          <a:blip r:embed="rId4">
            <a:alphaModFix/>
          </a:blip>
          <a:srcRect t="1" r="8976" b="-26136"/>
          <a:stretch/>
        </p:blipFill>
        <p:spPr>
          <a:xfrm>
            <a:off x="1459890" y="3237864"/>
            <a:ext cx="7941689" cy="324392"/>
          </a:xfrm>
          <a:prstGeom prst="rect">
            <a:avLst/>
          </a:prstGeom>
          <a:noFill/>
          <a:ln>
            <a:noFill/>
          </a:ln>
        </p:spPr>
      </p:pic>
      <p:sp>
        <p:nvSpPr>
          <p:cNvPr id="1230" name="Google Shape;1230;p100"/>
          <p:cNvSpPr txBox="1"/>
          <p:nvPr/>
        </p:nvSpPr>
        <p:spPr>
          <a:xfrm>
            <a:off x="1142145" y="3805647"/>
            <a:ext cx="8310710" cy="276999"/>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200"/>
              <a:buFont typeface="Arial"/>
              <a:buChar char="•"/>
            </a:pPr>
            <a:r>
              <a:rPr lang="en-US" sz="1200">
                <a:solidFill>
                  <a:schemeClr val="dk1"/>
                </a:solidFill>
                <a:latin typeface="Century Gothic"/>
                <a:ea typeface="Century Gothic"/>
                <a:cs typeface="Century Gothic"/>
                <a:sym typeface="Century Gothic"/>
              </a:rPr>
              <a:t>To reverse the order, use the DESC keyword for descending order:</a:t>
            </a:r>
            <a:endParaRPr/>
          </a:p>
        </p:txBody>
      </p:sp>
      <p:pic>
        <p:nvPicPr>
          <p:cNvPr id="1231" name="Google Shape;1231;p100"/>
          <p:cNvPicPr preferRelativeResize="0"/>
          <p:nvPr/>
        </p:nvPicPr>
        <p:blipFill rotWithShape="1">
          <a:blip r:embed="rId5">
            <a:alphaModFix/>
          </a:blip>
          <a:srcRect t="-1" r="9371" b="-7758"/>
          <a:stretch/>
        </p:blipFill>
        <p:spPr>
          <a:xfrm>
            <a:off x="1459890" y="4116692"/>
            <a:ext cx="7924597" cy="307919"/>
          </a:xfrm>
          <a:prstGeom prst="rect">
            <a:avLst/>
          </a:prstGeom>
          <a:noFill/>
          <a:ln>
            <a:noFill/>
          </a:ln>
        </p:spPr>
      </p:pic>
    </p:spTree>
    <p:extLst>
      <p:ext uri="{BB962C8B-B14F-4D97-AF65-F5344CB8AC3E}">
        <p14:creationId xmlns:p14="http://schemas.microsoft.com/office/powerpoint/2010/main" val="34278855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224">
          <a:extLst>
            <a:ext uri="{FF2B5EF4-FFF2-40B4-BE49-F238E27FC236}">
              <a16:creationId xmlns:a16="http://schemas.microsoft.com/office/drawing/2014/main" id="{8DD1DA68-66ED-A621-2449-306944B2B181}"/>
            </a:ext>
          </a:extLst>
        </p:cNvPr>
        <p:cNvGrpSpPr/>
        <p:nvPr/>
      </p:nvGrpSpPr>
      <p:grpSpPr>
        <a:xfrm>
          <a:off x="0" y="0"/>
          <a:ext cx="0" cy="0"/>
          <a:chOff x="0" y="0"/>
          <a:chExt cx="0" cy="0"/>
        </a:xfrm>
      </p:grpSpPr>
      <p:sp>
        <p:nvSpPr>
          <p:cNvPr id="226" name="Google Shape;226;p4">
            <a:extLst>
              <a:ext uri="{FF2B5EF4-FFF2-40B4-BE49-F238E27FC236}">
                <a16:creationId xmlns:a16="http://schemas.microsoft.com/office/drawing/2014/main" id="{9B3645E7-62D1-1A4B-5E6C-6FFBD8E37D7B}"/>
              </a:ext>
            </a:extLst>
          </p:cNvPr>
          <p:cNvSpPr/>
          <p:nvPr/>
        </p:nvSpPr>
        <p:spPr>
          <a:xfrm>
            <a:off x="209006" y="0"/>
            <a:ext cx="10644922" cy="646290"/>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2400" b="1" dirty="0">
                <a:solidFill>
                  <a:srgbClr val="E20F84"/>
                </a:solidFill>
                <a:latin typeface="Century Gothic"/>
                <a:ea typeface="Century Gothic"/>
                <a:cs typeface="Century Gothic"/>
                <a:sym typeface="Century Gothic"/>
              </a:rPr>
              <a:t>Basic Web Development</a:t>
            </a:r>
            <a:endParaRPr dirty="0"/>
          </a:p>
        </p:txBody>
      </p:sp>
      <p:sp>
        <p:nvSpPr>
          <p:cNvPr id="229" name="Google Shape;229;p4">
            <a:extLst>
              <a:ext uri="{FF2B5EF4-FFF2-40B4-BE49-F238E27FC236}">
                <a16:creationId xmlns:a16="http://schemas.microsoft.com/office/drawing/2014/main" id="{FD89BB2E-793C-26D2-85F9-91CB322B4ECC}"/>
              </a:ext>
            </a:extLst>
          </p:cNvPr>
          <p:cNvSpPr txBox="1"/>
          <p:nvPr/>
        </p:nvSpPr>
        <p:spPr>
          <a:xfrm>
            <a:off x="793950" y="1073791"/>
            <a:ext cx="6502962" cy="369291"/>
          </a:xfrm>
          <a:prstGeom prst="rect">
            <a:avLst/>
          </a:prstGeom>
          <a:noFill/>
          <a:ln>
            <a:noFill/>
          </a:ln>
        </p:spPr>
        <p:txBody>
          <a:bodyPr spcFirstLastPara="1" wrap="square" lIns="91425" tIns="45700" rIns="91425" bIns="45700" anchor="t" anchorCtr="0">
            <a:spAutoFit/>
          </a:bodyPr>
          <a:lstStyle/>
          <a:p>
            <a:pPr marR="0" lvl="0" algn="l" rtl="0">
              <a:spcBef>
                <a:spcPts val="0"/>
              </a:spcBef>
              <a:spcAft>
                <a:spcPts val="0"/>
              </a:spcAft>
              <a:buClr>
                <a:srgbClr val="3A3838"/>
              </a:buClr>
              <a:buSzPts val="1800"/>
            </a:pPr>
            <a:r>
              <a:rPr lang="en-GB" sz="1800" b="1" dirty="0">
                <a:solidFill>
                  <a:srgbClr val="3A3838"/>
                </a:solidFill>
                <a:latin typeface="Century Gothic" panose="020B0502020202020204" pitchFamily="34" charset="0"/>
                <a:ea typeface="Century Gothic"/>
                <a:cs typeface="Century Gothic"/>
                <a:sym typeface="Century Gothic"/>
              </a:rPr>
              <a:t>16. Limiting the Number of Records Returned</a:t>
            </a:r>
            <a:endParaRPr lang="en-US" sz="1800" b="1" dirty="0">
              <a:latin typeface="Century Gothic" panose="020B0502020202020204" pitchFamily="34" charset="0"/>
            </a:endParaRPr>
          </a:p>
        </p:txBody>
      </p:sp>
      <p:sp>
        <p:nvSpPr>
          <p:cNvPr id="2" name="TextBox 1">
            <a:extLst>
              <a:ext uri="{FF2B5EF4-FFF2-40B4-BE49-F238E27FC236}">
                <a16:creationId xmlns:a16="http://schemas.microsoft.com/office/drawing/2014/main" id="{D3EC9D1A-7AF5-05F8-B77D-75140872BDAB}"/>
              </a:ext>
            </a:extLst>
          </p:cNvPr>
          <p:cNvSpPr txBox="1"/>
          <p:nvPr/>
        </p:nvSpPr>
        <p:spPr>
          <a:xfrm>
            <a:off x="474182" y="655393"/>
            <a:ext cx="2145139" cy="400110"/>
          </a:xfrm>
          <a:prstGeom prst="rect">
            <a:avLst/>
          </a:prstGeom>
          <a:noFill/>
        </p:spPr>
        <p:txBody>
          <a:bodyPr wrap="none" rtlCol="0">
            <a:spAutoFit/>
          </a:bodyPr>
          <a:lstStyle/>
          <a:p>
            <a:pPr marL="342900" indent="-342900">
              <a:buClr>
                <a:srgbClr val="E20F84"/>
              </a:buClr>
              <a:buFont typeface="Arial" panose="020B0604020202020204" pitchFamily="34" charset="0"/>
              <a:buChar char="•"/>
            </a:pPr>
            <a:r>
              <a:rPr lang="en-GB" sz="2000" b="1" dirty="0">
                <a:solidFill>
                  <a:srgbClr val="E20F84"/>
                </a:solidFill>
                <a:latin typeface="Century Gothic" panose="020B0502020202020204" pitchFamily="34" charset="0"/>
                <a:cs typeface="Arial" panose="020B0604020202020204" pitchFamily="34" charset="0"/>
              </a:rPr>
              <a:t>Apex Tutorial</a:t>
            </a:r>
          </a:p>
        </p:txBody>
      </p:sp>
      <p:sp>
        <p:nvSpPr>
          <p:cNvPr id="1240" name="Google Shape;1240;p101"/>
          <p:cNvSpPr txBox="1"/>
          <p:nvPr/>
        </p:nvSpPr>
        <p:spPr>
          <a:xfrm>
            <a:off x="1142144" y="1627632"/>
            <a:ext cx="8208161" cy="1015663"/>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200"/>
              <a:buFont typeface="Arial"/>
              <a:buChar char="•"/>
            </a:pPr>
            <a:r>
              <a:rPr lang="en-US" sz="1200" dirty="0">
                <a:solidFill>
                  <a:schemeClr val="dk1"/>
                </a:solidFill>
                <a:latin typeface="Century Gothic"/>
                <a:ea typeface="Century Gothic"/>
                <a:cs typeface="Century Gothic"/>
                <a:sym typeface="Century Gothic"/>
              </a:rPr>
              <a:t>You can limit the number of records returned to an arbitrary number by adding the LIMIT n clause where  is the number of records you want returned. Limiting the result set is handy when you don’t care which records are returned, but you just want to work with a subset of records. For example, this query retrieves the first account that is returned. Notice that the returned value is one account and not an array when using LIMIT 1.</a:t>
            </a:r>
            <a:endParaRPr dirty="0"/>
          </a:p>
        </p:txBody>
      </p:sp>
      <p:pic>
        <p:nvPicPr>
          <p:cNvPr id="1241" name="Google Shape;1241;p101"/>
          <p:cNvPicPr preferRelativeResize="0"/>
          <p:nvPr/>
        </p:nvPicPr>
        <p:blipFill rotWithShape="1">
          <a:blip r:embed="rId3">
            <a:alphaModFix/>
          </a:blip>
          <a:srcRect r="5895" b="7490"/>
          <a:stretch/>
        </p:blipFill>
        <p:spPr>
          <a:xfrm>
            <a:off x="1310275" y="2633995"/>
            <a:ext cx="8219491" cy="264343"/>
          </a:xfrm>
          <a:prstGeom prst="rect">
            <a:avLst/>
          </a:prstGeom>
          <a:noFill/>
          <a:ln>
            <a:noFill/>
          </a:ln>
        </p:spPr>
      </p:pic>
    </p:spTree>
    <p:extLst>
      <p:ext uri="{BB962C8B-B14F-4D97-AF65-F5344CB8AC3E}">
        <p14:creationId xmlns:p14="http://schemas.microsoft.com/office/powerpoint/2010/main" val="5579696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24">
          <a:extLst>
            <a:ext uri="{FF2B5EF4-FFF2-40B4-BE49-F238E27FC236}">
              <a16:creationId xmlns:a16="http://schemas.microsoft.com/office/drawing/2014/main" id="{4C231A95-E5C2-CFB5-4CD8-FFA8F20BFDFE}"/>
            </a:ext>
          </a:extLst>
        </p:cNvPr>
        <p:cNvGrpSpPr/>
        <p:nvPr/>
      </p:nvGrpSpPr>
      <p:grpSpPr>
        <a:xfrm>
          <a:off x="0" y="0"/>
          <a:ext cx="0" cy="0"/>
          <a:chOff x="0" y="0"/>
          <a:chExt cx="0" cy="0"/>
        </a:xfrm>
      </p:grpSpPr>
      <p:sp>
        <p:nvSpPr>
          <p:cNvPr id="226" name="Google Shape;226;p4">
            <a:extLst>
              <a:ext uri="{FF2B5EF4-FFF2-40B4-BE49-F238E27FC236}">
                <a16:creationId xmlns:a16="http://schemas.microsoft.com/office/drawing/2014/main" id="{EC2D342B-7770-72C0-92D7-21CA6646037F}"/>
              </a:ext>
            </a:extLst>
          </p:cNvPr>
          <p:cNvSpPr/>
          <p:nvPr/>
        </p:nvSpPr>
        <p:spPr>
          <a:xfrm>
            <a:off x="209006" y="0"/>
            <a:ext cx="10644922" cy="646290"/>
          </a:xfrm>
          <a:prstGeom prst="rect">
            <a:avLst/>
          </a:prstGeom>
          <a:noFill/>
          <a:ln>
            <a:noFill/>
          </a:ln>
        </p:spPr>
        <p:txBody>
          <a:bodyPr spcFirstLastPara="1" wrap="square" lIns="91425" tIns="45700" rIns="91425" bIns="45700" anchor="t" anchorCtr="0">
            <a:spAutoFit/>
          </a:bodyPr>
          <a:lstStyle/>
          <a:p>
            <a:pPr lvl="0">
              <a:lnSpc>
                <a:spcPct val="150000"/>
              </a:lnSpc>
            </a:pPr>
            <a:r>
              <a:rPr lang="en-GB" sz="2400" b="1" dirty="0">
                <a:solidFill>
                  <a:srgbClr val="E20F84"/>
                </a:solidFill>
                <a:latin typeface="Century Gothic"/>
                <a:ea typeface="Century Gothic"/>
                <a:cs typeface="Century Gothic"/>
                <a:sym typeface="Century Gothic"/>
              </a:rPr>
              <a:t>Set Up Salesforce DX</a:t>
            </a:r>
          </a:p>
        </p:txBody>
      </p:sp>
      <p:sp>
        <p:nvSpPr>
          <p:cNvPr id="2" name="TextBox 1">
            <a:extLst>
              <a:ext uri="{FF2B5EF4-FFF2-40B4-BE49-F238E27FC236}">
                <a16:creationId xmlns:a16="http://schemas.microsoft.com/office/drawing/2014/main" id="{37ACC6BB-AB25-D65C-FA8D-0AD789657552}"/>
              </a:ext>
            </a:extLst>
          </p:cNvPr>
          <p:cNvSpPr txBox="1"/>
          <p:nvPr/>
        </p:nvSpPr>
        <p:spPr>
          <a:xfrm>
            <a:off x="474182" y="655393"/>
            <a:ext cx="2262158" cy="400110"/>
          </a:xfrm>
          <a:prstGeom prst="rect">
            <a:avLst/>
          </a:prstGeom>
          <a:noFill/>
        </p:spPr>
        <p:txBody>
          <a:bodyPr wrap="none" rtlCol="0">
            <a:spAutoFit/>
          </a:bodyPr>
          <a:lstStyle/>
          <a:p>
            <a:pPr>
              <a:buClr>
                <a:srgbClr val="E20F84"/>
              </a:buClr>
            </a:pPr>
            <a:r>
              <a:rPr lang="en-GB" sz="2000" b="1" dirty="0">
                <a:solidFill>
                  <a:srgbClr val="E20F84"/>
                </a:solidFill>
                <a:latin typeface="Century Gothic" panose="020B0502020202020204" pitchFamily="34" charset="0"/>
                <a:cs typeface="Arial" panose="020B0604020202020204" pitchFamily="34" charset="0"/>
              </a:rPr>
              <a:t>5. Create Project</a:t>
            </a:r>
          </a:p>
        </p:txBody>
      </p:sp>
      <p:sp>
        <p:nvSpPr>
          <p:cNvPr id="1301" name="Google Shape;1301;p106"/>
          <p:cNvSpPr txBox="1"/>
          <p:nvPr/>
        </p:nvSpPr>
        <p:spPr>
          <a:xfrm>
            <a:off x="1155280" y="1042035"/>
            <a:ext cx="9341269" cy="27695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dirty="0">
                <a:solidFill>
                  <a:schemeClr val="dk1"/>
                </a:solidFill>
                <a:latin typeface="Century Gothic"/>
                <a:ea typeface="Century Gothic"/>
                <a:cs typeface="Century Gothic"/>
                <a:sym typeface="Century Gothic"/>
              </a:rPr>
              <a:t>5.1 Run </a:t>
            </a:r>
            <a:r>
              <a:rPr lang="en-US" sz="1200" b="1" dirty="0">
                <a:solidFill>
                  <a:schemeClr val="dk1"/>
                </a:solidFill>
                <a:latin typeface="Century Gothic"/>
                <a:ea typeface="Century Gothic"/>
                <a:cs typeface="Century Gothic"/>
                <a:sym typeface="Century Gothic"/>
              </a:rPr>
              <a:t>SFDX: Create Project with Manifest</a:t>
            </a:r>
            <a:r>
              <a:rPr lang="en-US" sz="1200" dirty="0">
                <a:solidFill>
                  <a:schemeClr val="dk1"/>
                </a:solidFill>
                <a:latin typeface="Century Gothic"/>
                <a:ea typeface="Century Gothic"/>
                <a:cs typeface="Century Gothic"/>
                <a:sym typeface="Century Gothic"/>
              </a:rPr>
              <a:t> Command.</a:t>
            </a:r>
            <a:endParaRPr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43200" y="2011680"/>
            <a:ext cx="6391923" cy="4572000"/>
          </a:xfrm>
          <a:prstGeom prst="rect">
            <a:avLst/>
          </a:prstGeom>
        </p:spPr>
      </p:pic>
      <p:sp>
        <p:nvSpPr>
          <p:cNvPr id="7" name="Google Shape;1301;p106"/>
          <p:cNvSpPr txBox="1"/>
          <p:nvPr/>
        </p:nvSpPr>
        <p:spPr>
          <a:xfrm>
            <a:off x="1307680" y="1337310"/>
            <a:ext cx="9341269" cy="646290"/>
          </a:xfrm>
          <a:prstGeom prst="rect">
            <a:avLst/>
          </a:prstGeom>
          <a:noFill/>
          <a:ln>
            <a:noFill/>
          </a:ln>
        </p:spPr>
        <p:txBody>
          <a:bodyPr spcFirstLastPara="1" wrap="square" lIns="91425" tIns="45700" rIns="91425" bIns="45700" anchor="t" anchorCtr="0">
            <a:spAutoFit/>
          </a:bodyPr>
          <a:lstStyle/>
          <a:p>
            <a:pPr marL="228600" marR="0" lvl="0" indent="-228600" algn="l" rtl="0">
              <a:spcBef>
                <a:spcPts val="0"/>
              </a:spcBef>
              <a:spcAft>
                <a:spcPts val="0"/>
              </a:spcAft>
              <a:buFont typeface="+mj-lt"/>
              <a:buAutoNum type="arabicPeriod"/>
            </a:pPr>
            <a:r>
              <a:rPr lang="en-US" sz="1200" dirty="0">
                <a:solidFill>
                  <a:schemeClr val="dk1"/>
                </a:solidFill>
                <a:latin typeface="Century Gothic"/>
                <a:ea typeface="Century Gothic"/>
                <a:cs typeface="Century Gothic"/>
                <a:sym typeface="Century Gothic"/>
              </a:rPr>
              <a:t>Press </a:t>
            </a:r>
            <a:r>
              <a:rPr lang="en-US" sz="1200" b="1" dirty="0">
                <a:solidFill>
                  <a:schemeClr val="dk1"/>
                </a:solidFill>
                <a:latin typeface="Century Gothic"/>
                <a:ea typeface="Century Gothic"/>
                <a:cs typeface="Century Gothic"/>
                <a:sym typeface="Century Gothic"/>
              </a:rPr>
              <a:t>Ctrl + Shift + P</a:t>
            </a:r>
            <a:r>
              <a:rPr lang="en-US" sz="1200" dirty="0">
                <a:solidFill>
                  <a:schemeClr val="dk1"/>
                </a:solidFill>
                <a:latin typeface="Century Gothic"/>
                <a:ea typeface="Century Gothic"/>
                <a:cs typeface="Century Gothic"/>
                <a:sym typeface="Century Gothic"/>
              </a:rPr>
              <a:t> to open Command Palette</a:t>
            </a:r>
          </a:p>
          <a:p>
            <a:pPr marL="228600" marR="0" lvl="0" indent="-228600" algn="l" rtl="0">
              <a:spcBef>
                <a:spcPts val="0"/>
              </a:spcBef>
              <a:spcAft>
                <a:spcPts val="0"/>
              </a:spcAft>
              <a:buFont typeface="+mj-lt"/>
              <a:buAutoNum type="arabicPeriod"/>
            </a:pPr>
            <a:r>
              <a:rPr lang="en-US" sz="1200" dirty="0">
                <a:solidFill>
                  <a:schemeClr val="dk1"/>
                </a:solidFill>
                <a:latin typeface="Century Gothic"/>
                <a:ea typeface="Century Gothic"/>
                <a:cs typeface="Century Gothic"/>
                <a:sym typeface="Century Gothic"/>
              </a:rPr>
              <a:t>Type “</a:t>
            </a:r>
            <a:r>
              <a:rPr lang="en-US" sz="1200" b="1" dirty="0">
                <a:solidFill>
                  <a:schemeClr val="dk1"/>
                </a:solidFill>
                <a:latin typeface="Century Gothic"/>
                <a:ea typeface="Century Gothic"/>
                <a:cs typeface="Century Gothic"/>
                <a:sym typeface="Century Gothic"/>
              </a:rPr>
              <a:t>Create Project”</a:t>
            </a:r>
            <a:endParaRPr lang="en-US" sz="1200" dirty="0">
              <a:solidFill>
                <a:schemeClr val="dk1"/>
              </a:solidFill>
              <a:latin typeface="Century Gothic"/>
              <a:ea typeface="Century Gothic"/>
              <a:cs typeface="Century Gothic"/>
              <a:sym typeface="Century Gothic"/>
            </a:endParaRPr>
          </a:p>
          <a:p>
            <a:pPr marL="228600" marR="0" lvl="0" indent="-228600" algn="l" rtl="0">
              <a:spcBef>
                <a:spcPts val="0"/>
              </a:spcBef>
              <a:spcAft>
                <a:spcPts val="0"/>
              </a:spcAft>
              <a:buFont typeface="+mj-lt"/>
              <a:buAutoNum type="arabicPeriod"/>
            </a:pPr>
            <a:r>
              <a:rPr lang="en-US" sz="1200" dirty="0">
                <a:solidFill>
                  <a:schemeClr val="dk1"/>
                </a:solidFill>
                <a:latin typeface="Century Gothic"/>
                <a:ea typeface="Century Gothic"/>
                <a:cs typeface="Century Gothic"/>
                <a:sym typeface="Century Gothic"/>
              </a:rPr>
              <a:t>Select </a:t>
            </a:r>
            <a:r>
              <a:rPr lang="en-US" sz="1200" b="1" dirty="0">
                <a:solidFill>
                  <a:schemeClr val="dk1"/>
                </a:solidFill>
                <a:latin typeface="Century Gothic"/>
                <a:ea typeface="Century Gothic"/>
                <a:cs typeface="Century Gothic"/>
                <a:sym typeface="Century Gothic"/>
              </a:rPr>
              <a:t>SFDX: Create Project with Manifest</a:t>
            </a:r>
            <a:r>
              <a:rPr lang="en-US" sz="1200" dirty="0">
                <a:solidFill>
                  <a:schemeClr val="dk1"/>
                </a:solidFill>
                <a:latin typeface="Century Gothic"/>
                <a:ea typeface="Century Gothic"/>
                <a:cs typeface="Century Gothic"/>
                <a:sym typeface="Century Gothic"/>
              </a:rPr>
              <a:t>.</a:t>
            </a:r>
            <a:endParaRPr dirty="0"/>
          </a:p>
        </p:txBody>
      </p:sp>
    </p:spTree>
    <p:extLst>
      <p:ext uri="{BB962C8B-B14F-4D97-AF65-F5344CB8AC3E}">
        <p14:creationId xmlns:p14="http://schemas.microsoft.com/office/powerpoint/2010/main" val="287376869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224">
          <a:extLst>
            <a:ext uri="{FF2B5EF4-FFF2-40B4-BE49-F238E27FC236}">
              <a16:creationId xmlns:a16="http://schemas.microsoft.com/office/drawing/2014/main" id="{05BD0AED-39C1-2130-2B2F-33A917F0BFB8}"/>
            </a:ext>
          </a:extLst>
        </p:cNvPr>
        <p:cNvGrpSpPr/>
        <p:nvPr/>
      </p:nvGrpSpPr>
      <p:grpSpPr>
        <a:xfrm>
          <a:off x="0" y="0"/>
          <a:ext cx="0" cy="0"/>
          <a:chOff x="0" y="0"/>
          <a:chExt cx="0" cy="0"/>
        </a:xfrm>
      </p:grpSpPr>
      <p:sp>
        <p:nvSpPr>
          <p:cNvPr id="226" name="Google Shape;226;p4">
            <a:extLst>
              <a:ext uri="{FF2B5EF4-FFF2-40B4-BE49-F238E27FC236}">
                <a16:creationId xmlns:a16="http://schemas.microsoft.com/office/drawing/2014/main" id="{1B22EF34-EFFD-1F1A-93B3-12CCF5D1D0B2}"/>
              </a:ext>
            </a:extLst>
          </p:cNvPr>
          <p:cNvSpPr/>
          <p:nvPr/>
        </p:nvSpPr>
        <p:spPr>
          <a:xfrm>
            <a:off x="209006" y="0"/>
            <a:ext cx="10644922" cy="646290"/>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2400" b="1" dirty="0">
                <a:solidFill>
                  <a:srgbClr val="E20F84"/>
                </a:solidFill>
                <a:latin typeface="Century Gothic"/>
                <a:ea typeface="Century Gothic"/>
                <a:cs typeface="Century Gothic"/>
                <a:sym typeface="Century Gothic"/>
              </a:rPr>
              <a:t>Basic Web Development</a:t>
            </a:r>
            <a:endParaRPr dirty="0"/>
          </a:p>
        </p:txBody>
      </p:sp>
      <p:sp>
        <p:nvSpPr>
          <p:cNvPr id="229" name="Google Shape;229;p4">
            <a:extLst>
              <a:ext uri="{FF2B5EF4-FFF2-40B4-BE49-F238E27FC236}">
                <a16:creationId xmlns:a16="http://schemas.microsoft.com/office/drawing/2014/main" id="{06FA03A4-423B-774A-A272-6F7C7629ECC8}"/>
              </a:ext>
            </a:extLst>
          </p:cNvPr>
          <p:cNvSpPr txBox="1"/>
          <p:nvPr/>
        </p:nvSpPr>
        <p:spPr>
          <a:xfrm>
            <a:off x="793950" y="1073791"/>
            <a:ext cx="6502962" cy="369291"/>
          </a:xfrm>
          <a:prstGeom prst="rect">
            <a:avLst/>
          </a:prstGeom>
          <a:noFill/>
          <a:ln>
            <a:noFill/>
          </a:ln>
        </p:spPr>
        <p:txBody>
          <a:bodyPr spcFirstLastPara="1" wrap="square" lIns="91425" tIns="45700" rIns="91425" bIns="45700" anchor="t" anchorCtr="0">
            <a:spAutoFit/>
          </a:bodyPr>
          <a:lstStyle/>
          <a:p>
            <a:pPr marR="0" lvl="0" algn="l" rtl="0">
              <a:spcBef>
                <a:spcPts val="0"/>
              </a:spcBef>
              <a:spcAft>
                <a:spcPts val="0"/>
              </a:spcAft>
              <a:buClr>
                <a:srgbClr val="3A3838"/>
              </a:buClr>
              <a:buSzPts val="1800"/>
            </a:pPr>
            <a:r>
              <a:rPr lang="en-GB" sz="1800" b="1" dirty="0">
                <a:solidFill>
                  <a:srgbClr val="3A3838"/>
                </a:solidFill>
                <a:latin typeface="Century Gothic" panose="020B0502020202020204" pitchFamily="34" charset="0"/>
                <a:ea typeface="Century Gothic"/>
                <a:cs typeface="Century Gothic"/>
                <a:sym typeface="Century Gothic"/>
              </a:rPr>
              <a:t>17. Accessing Variables in SOQL Queries</a:t>
            </a:r>
            <a:endParaRPr lang="en-US" sz="1800" b="1" dirty="0">
              <a:latin typeface="Century Gothic" panose="020B0502020202020204" pitchFamily="34" charset="0"/>
            </a:endParaRPr>
          </a:p>
        </p:txBody>
      </p:sp>
      <p:sp>
        <p:nvSpPr>
          <p:cNvPr id="2" name="TextBox 1">
            <a:extLst>
              <a:ext uri="{FF2B5EF4-FFF2-40B4-BE49-F238E27FC236}">
                <a16:creationId xmlns:a16="http://schemas.microsoft.com/office/drawing/2014/main" id="{4001ABC9-96FE-C80E-74E7-EEF3AFC4D108}"/>
              </a:ext>
            </a:extLst>
          </p:cNvPr>
          <p:cNvSpPr txBox="1"/>
          <p:nvPr/>
        </p:nvSpPr>
        <p:spPr>
          <a:xfrm>
            <a:off x="474182" y="655393"/>
            <a:ext cx="2145139" cy="400110"/>
          </a:xfrm>
          <a:prstGeom prst="rect">
            <a:avLst/>
          </a:prstGeom>
          <a:noFill/>
        </p:spPr>
        <p:txBody>
          <a:bodyPr wrap="none" rtlCol="0">
            <a:spAutoFit/>
          </a:bodyPr>
          <a:lstStyle/>
          <a:p>
            <a:pPr marL="342900" indent="-342900">
              <a:buClr>
                <a:srgbClr val="E20F84"/>
              </a:buClr>
              <a:buFont typeface="Arial" panose="020B0604020202020204" pitchFamily="34" charset="0"/>
              <a:buChar char="•"/>
            </a:pPr>
            <a:r>
              <a:rPr lang="en-GB" sz="2000" b="1" dirty="0">
                <a:solidFill>
                  <a:srgbClr val="E20F84"/>
                </a:solidFill>
                <a:latin typeface="Century Gothic" panose="020B0502020202020204" pitchFamily="34" charset="0"/>
                <a:cs typeface="Arial" panose="020B0604020202020204" pitchFamily="34" charset="0"/>
              </a:rPr>
              <a:t>Apex Tutorial</a:t>
            </a:r>
          </a:p>
        </p:txBody>
      </p:sp>
      <p:sp>
        <p:nvSpPr>
          <p:cNvPr id="1250" name="Google Shape;1250;p102"/>
          <p:cNvSpPr txBox="1"/>
          <p:nvPr/>
        </p:nvSpPr>
        <p:spPr>
          <a:xfrm>
            <a:off x="1149149" y="1627632"/>
            <a:ext cx="8173977" cy="646331"/>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200"/>
              <a:buFont typeface="Arial"/>
              <a:buChar char="•"/>
            </a:pPr>
            <a:r>
              <a:rPr lang="en-US" sz="1200" dirty="0">
                <a:solidFill>
                  <a:schemeClr val="dk1"/>
                </a:solidFill>
                <a:latin typeface="Century Gothic"/>
                <a:ea typeface="Century Gothic"/>
                <a:cs typeface="Century Gothic"/>
                <a:sym typeface="Century Gothic"/>
              </a:rPr>
              <a:t>SOQL statements in Apex can reference Apex code variables and expressions if they are preceded by a colon (:). The use of a local variable within a SOQL statement is called a bind.</a:t>
            </a:r>
            <a:endParaRPr dirty="0"/>
          </a:p>
          <a:p>
            <a:pPr marL="285750" marR="0" lvl="0" indent="-285750" algn="l" rtl="0">
              <a:spcBef>
                <a:spcPts val="0"/>
              </a:spcBef>
              <a:spcAft>
                <a:spcPts val="0"/>
              </a:spcAft>
              <a:buClr>
                <a:schemeClr val="dk1"/>
              </a:buClr>
              <a:buSzPts val="1200"/>
              <a:buFont typeface="Arial"/>
              <a:buChar char="•"/>
            </a:pPr>
            <a:r>
              <a:rPr lang="en-US" sz="1200" dirty="0">
                <a:solidFill>
                  <a:schemeClr val="dk1"/>
                </a:solidFill>
                <a:latin typeface="Century Gothic"/>
                <a:ea typeface="Century Gothic"/>
                <a:cs typeface="Century Gothic"/>
                <a:sym typeface="Century Gothic"/>
              </a:rPr>
              <a:t>This example shows how to use the </a:t>
            </a:r>
            <a:r>
              <a:rPr lang="en-US" sz="1200" dirty="0" err="1">
                <a:solidFill>
                  <a:schemeClr val="dk1"/>
                </a:solidFill>
                <a:latin typeface="Century Gothic"/>
                <a:ea typeface="Century Gothic"/>
                <a:cs typeface="Century Gothic"/>
                <a:sym typeface="Century Gothic"/>
              </a:rPr>
              <a:t>targetDepartment</a:t>
            </a:r>
            <a:r>
              <a:rPr lang="en-US" sz="1200" dirty="0">
                <a:solidFill>
                  <a:schemeClr val="dk1"/>
                </a:solidFill>
                <a:latin typeface="Century Gothic"/>
                <a:ea typeface="Century Gothic"/>
                <a:cs typeface="Century Gothic"/>
                <a:sym typeface="Century Gothic"/>
              </a:rPr>
              <a:t> variable in the WHERE clause.</a:t>
            </a:r>
            <a:endParaRPr sz="1200" dirty="0">
              <a:solidFill>
                <a:schemeClr val="dk1"/>
              </a:solidFill>
              <a:latin typeface="Century Gothic"/>
              <a:ea typeface="Century Gothic"/>
              <a:cs typeface="Century Gothic"/>
              <a:sym typeface="Century Gothic"/>
            </a:endParaRPr>
          </a:p>
        </p:txBody>
      </p:sp>
      <p:pic>
        <p:nvPicPr>
          <p:cNvPr id="1251" name="Google Shape;1251;p102"/>
          <p:cNvPicPr preferRelativeResize="0"/>
          <p:nvPr/>
        </p:nvPicPr>
        <p:blipFill rotWithShape="1">
          <a:blip r:embed="rId3">
            <a:alphaModFix/>
          </a:blip>
          <a:srcRect l="-6079" r="6078"/>
          <a:stretch/>
        </p:blipFill>
        <p:spPr>
          <a:xfrm>
            <a:off x="693366" y="2344765"/>
            <a:ext cx="8715375" cy="733425"/>
          </a:xfrm>
          <a:prstGeom prst="rect">
            <a:avLst/>
          </a:prstGeom>
          <a:noFill/>
          <a:ln>
            <a:noFill/>
          </a:ln>
        </p:spPr>
      </p:pic>
    </p:spTree>
    <p:extLst>
      <p:ext uri="{BB962C8B-B14F-4D97-AF65-F5344CB8AC3E}">
        <p14:creationId xmlns:p14="http://schemas.microsoft.com/office/powerpoint/2010/main" val="381034928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9BC1BA-9018-94B0-3E96-669181F48C68}"/>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BCAD59BA-A8C1-3C01-14A5-A84ED76590B1}"/>
              </a:ext>
            </a:extLst>
          </p:cNvPr>
          <p:cNvSpPr/>
          <p:nvPr/>
        </p:nvSpPr>
        <p:spPr>
          <a:xfrm>
            <a:off x="8212333" y="1517904"/>
            <a:ext cx="3682276" cy="3346704"/>
          </a:xfrm>
          <a:prstGeom prst="rect">
            <a:avLst/>
          </a:prstGeom>
          <a:gradFill flip="none" rotWithShape="1">
            <a:gsLst>
              <a:gs pos="100000">
                <a:srgbClr val="02528A">
                  <a:tint val="66000"/>
                  <a:satMod val="160000"/>
                  <a:alpha val="50000"/>
                </a:srgbClr>
              </a:gs>
              <a:gs pos="0">
                <a:schemeClr val="bg1"/>
              </a:gs>
            </a:gsLst>
            <a:lin ang="81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Google Shape;189;p2">
            <a:extLst>
              <a:ext uri="{FF2B5EF4-FFF2-40B4-BE49-F238E27FC236}">
                <a16:creationId xmlns:a16="http://schemas.microsoft.com/office/drawing/2014/main" id="{6745E313-B2D9-6364-B8A8-C02DDCD0EA77}"/>
              </a:ext>
            </a:extLst>
          </p:cNvPr>
          <p:cNvSpPr/>
          <p:nvPr/>
        </p:nvSpPr>
        <p:spPr>
          <a:xfrm>
            <a:off x="0" y="358750"/>
            <a:ext cx="12192000" cy="58473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200" b="1" dirty="0">
                <a:solidFill>
                  <a:srgbClr val="E20F84"/>
                </a:solidFill>
                <a:latin typeface="Century Gothic"/>
                <a:ea typeface="Century Gothic"/>
                <a:cs typeface="Century Gothic"/>
                <a:sym typeface="Century Gothic"/>
              </a:rPr>
              <a:t>Course Syllabus</a:t>
            </a:r>
            <a:endParaRPr sz="1200" dirty="0"/>
          </a:p>
        </p:txBody>
      </p:sp>
      <p:pic>
        <p:nvPicPr>
          <p:cNvPr id="35" name="Google Shape;73;p1">
            <a:extLst>
              <a:ext uri="{FF2B5EF4-FFF2-40B4-BE49-F238E27FC236}">
                <a16:creationId xmlns:a16="http://schemas.microsoft.com/office/drawing/2014/main" id="{A8C7726C-7479-C0B5-5830-7EED1356A5F0}"/>
              </a:ext>
            </a:extLst>
          </p:cNvPr>
          <p:cNvPicPr preferRelativeResize="0"/>
          <p:nvPr/>
        </p:nvPicPr>
        <p:blipFill rotWithShape="1">
          <a:blip r:embed="rId2">
            <a:alphaModFix amt="30000"/>
          </a:blip>
          <a:srcRect/>
          <a:stretch/>
        </p:blipFill>
        <p:spPr>
          <a:xfrm>
            <a:off x="0" y="951694"/>
            <a:ext cx="12192000" cy="303553"/>
          </a:xfrm>
          <a:prstGeom prst="rect">
            <a:avLst/>
          </a:prstGeom>
          <a:noFill/>
          <a:ln>
            <a:noFill/>
          </a:ln>
        </p:spPr>
      </p:pic>
      <p:grpSp>
        <p:nvGrpSpPr>
          <p:cNvPr id="3" name="Group 2">
            <a:extLst>
              <a:ext uri="{FF2B5EF4-FFF2-40B4-BE49-F238E27FC236}">
                <a16:creationId xmlns:a16="http://schemas.microsoft.com/office/drawing/2014/main" id="{84CD3A94-74AD-A944-0A4A-39DB422064F5}"/>
              </a:ext>
            </a:extLst>
          </p:cNvPr>
          <p:cNvGrpSpPr/>
          <p:nvPr/>
        </p:nvGrpSpPr>
        <p:grpSpPr>
          <a:xfrm>
            <a:off x="-177235" y="1336608"/>
            <a:ext cx="12094449" cy="3569212"/>
            <a:chOff x="-433267" y="1336608"/>
            <a:chExt cx="12094449" cy="3569212"/>
          </a:xfrm>
        </p:grpSpPr>
        <p:sp>
          <p:nvSpPr>
            <p:cNvPr id="22" name="Google Shape;183;p2">
              <a:extLst>
                <a:ext uri="{FF2B5EF4-FFF2-40B4-BE49-F238E27FC236}">
                  <a16:creationId xmlns:a16="http://schemas.microsoft.com/office/drawing/2014/main" id="{9A1BF340-B969-7DDA-E043-B51D13EB5AE5}"/>
                </a:ext>
              </a:extLst>
            </p:cNvPr>
            <p:cNvSpPr/>
            <p:nvPr/>
          </p:nvSpPr>
          <p:spPr>
            <a:xfrm>
              <a:off x="3337302" y="2581941"/>
              <a:ext cx="4271843" cy="1015622"/>
            </a:xfrm>
            <a:prstGeom prst="rect">
              <a:avLst/>
            </a:prstGeom>
            <a:noFill/>
            <a:ln>
              <a:noFill/>
            </a:ln>
          </p:spPr>
          <p:txBody>
            <a:bodyPr spcFirstLastPara="1" wrap="square" lIns="91425" tIns="45700" rIns="91425" bIns="45700" anchor="t" anchorCtr="0">
              <a:spAutoFit/>
            </a:bodyPr>
            <a:lstStyle/>
            <a:p>
              <a:pPr marL="628650" lvl="1" indent="-171450">
                <a:buClr>
                  <a:srgbClr val="E20F84"/>
                </a:buClr>
                <a:buSzPts val="1200"/>
                <a:buFont typeface="Arial" panose="020B0604020202020204" pitchFamily="34" charset="0"/>
                <a:buChar char="•"/>
              </a:pPr>
              <a:r>
                <a:rPr lang="en-US" sz="1200" dirty="0">
                  <a:solidFill>
                    <a:srgbClr val="E20F84"/>
                  </a:solidFill>
                  <a:latin typeface="Century Gothic"/>
                  <a:ea typeface="Century Gothic"/>
                  <a:cs typeface="Century Gothic"/>
                  <a:sym typeface="Century Gothic"/>
                </a:rPr>
                <a:t>HTML Tutorial</a:t>
              </a:r>
              <a:endParaRPr sz="1200" dirty="0">
                <a:solidFill>
                  <a:srgbClr val="E20F84"/>
                </a:solidFill>
              </a:endParaRPr>
            </a:p>
            <a:p>
              <a:pPr marL="628650" marR="0" lvl="1" indent="-171450" algn="l" rtl="0">
                <a:spcBef>
                  <a:spcPts val="0"/>
                </a:spcBef>
                <a:spcAft>
                  <a:spcPts val="0"/>
                </a:spcAft>
                <a:buClr>
                  <a:srgbClr val="E20F84"/>
                </a:buClr>
                <a:buSzPts val="1200"/>
                <a:buFont typeface="Arial" panose="020B0604020202020204" pitchFamily="34" charset="0"/>
                <a:buChar char="•"/>
              </a:pPr>
              <a:r>
                <a:rPr lang="en-US" sz="1200" b="0" i="0" u="none" strike="noStrike" cap="none" dirty="0">
                  <a:solidFill>
                    <a:srgbClr val="E20F84"/>
                  </a:solidFill>
                  <a:latin typeface="Century Gothic"/>
                  <a:ea typeface="Century Gothic"/>
                  <a:cs typeface="Century Gothic"/>
                  <a:sym typeface="Century Gothic"/>
                </a:rPr>
                <a:t>CSS Tutorial</a:t>
              </a:r>
              <a:endParaRPr sz="1200" dirty="0">
                <a:solidFill>
                  <a:srgbClr val="E20F84"/>
                </a:solidFill>
              </a:endParaRPr>
            </a:p>
            <a:p>
              <a:pPr marL="628650" marR="0" lvl="1" indent="-171450" algn="l" rtl="0">
                <a:spcBef>
                  <a:spcPts val="0"/>
                </a:spcBef>
                <a:spcAft>
                  <a:spcPts val="0"/>
                </a:spcAft>
                <a:buClr>
                  <a:srgbClr val="E20F84"/>
                </a:buClr>
                <a:buSzPts val="1200"/>
                <a:buFont typeface="Arial" panose="020B0604020202020204" pitchFamily="34" charset="0"/>
                <a:buChar char="•"/>
              </a:pPr>
              <a:r>
                <a:rPr lang="en-US" sz="1200" b="0" i="0" u="none" strike="noStrike" cap="none" dirty="0">
                  <a:solidFill>
                    <a:srgbClr val="E20F84"/>
                  </a:solidFill>
                  <a:latin typeface="Century Gothic"/>
                  <a:ea typeface="Century Gothic"/>
                  <a:cs typeface="Century Gothic"/>
                  <a:sym typeface="Century Gothic"/>
                </a:rPr>
                <a:t>JAVASCRIPT Tutorial</a:t>
              </a:r>
              <a:endParaRPr sz="1200" dirty="0">
                <a:solidFill>
                  <a:srgbClr val="E20F84"/>
                </a:solidFill>
              </a:endParaRPr>
            </a:p>
            <a:p>
              <a:pPr marL="628650" marR="0" lvl="1" indent="-171450" algn="l" rtl="0">
                <a:spcBef>
                  <a:spcPts val="0"/>
                </a:spcBef>
                <a:spcAft>
                  <a:spcPts val="0"/>
                </a:spcAft>
                <a:buClr>
                  <a:srgbClr val="E20F84"/>
                </a:buClr>
                <a:buSzPts val="1200"/>
                <a:buFont typeface="Arial" panose="020B0604020202020204" pitchFamily="34" charset="0"/>
                <a:buChar char="•"/>
              </a:pPr>
              <a:r>
                <a:rPr lang="en-US" sz="1200" b="0" i="0" u="none" strike="noStrike" cap="none" dirty="0">
                  <a:solidFill>
                    <a:srgbClr val="E20F84"/>
                  </a:solidFill>
                  <a:latin typeface="Century Gothic"/>
                  <a:ea typeface="Century Gothic"/>
                  <a:cs typeface="Century Gothic"/>
                  <a:sym typeface="Century Gothic"/>
                </a:rPr>
                <a:t>Lightning Design System Tutorial</a:t>
              </a:r>
              <a:endParaRPr sz="1200" dirty="0">
                <a:solidFill>
                  <a:srgbClr val="E20F84"/>
                </a:solidFill>
              </a:endParaRPr>
            </a:p>
            <a:p>
              <a:pPr marL="628650" marR="0" lvl="1" indent="-171450" algn="l" rtl="0">
                <a:spcBef>
                  <a:spcPts val="0"/>
                </a:spcBef>
                <a:spcAft>
                  <a:spcPts val="0"/>
                </a:spcAft>
                <a:buClr>
                  <a:srgbClr val="E20F84"/>
                </a:buClr>
                <a:buSzPts val="1200"/>
                <a:buFont typeface="Arial" panose="020B0604020202020204" pitchFamily="34" charset="0"/>
                <a:buChar char="•"/>
              </a:pPr>
              <a:r>
                <a:rPr lang="en-US" sz="1200" b="0" i="0" u="none" strike="noStrike" cap="none" dirty="0">
                  <a:solidFill>
                    <a:srgbClr val="E20F84"/>
                  </a:solidFill>
                  <a:latin typeface="Century Gothic"/>
                  <a:ea typeface="Century Gothic"/>
                  <a:cs typeface="Century Gothic"/>
                  <a:sym typeface="Century Gothic"/>
                </a:rPr>
                <a:t>Apex Tutorial</a:t>
              </a:r>
              <a:endParaRPr sz="1200" b="0" i="0" u="none" strike="noStrike" cap="none" dirty="0">
                <a:solidFill>
                  <a:srgbClr val="E20F84"/>
                </a:solidFill>
                <a:latin typeface="Century Gothic"/>
                <a:ea typeface="Century Gothic"/>
                <a:cs typeface="Century Gothic"/>
                <a:sym typeface="Century Gothic"/>
              </a:endParaRPr>
            </a:p>
          </p:txBody>
        </p:sp>
        <p:sp>
          <p:nvSpPr>
            <p:cNvPr id="36" name="Google Shape;190;p2">
              <a:extLst>
                <a:ext uri="{FF2B5EF4-FFF2-40B4-BE49-F238E27FC236}">
                  <a16:creationId xmlns:a16="http://schemas.microsoft.com/office/drawing/2014/main" id="{015F219E-955B-2165-9DA9-B42304F9EA0D}"/>
                </a:ext>
              </a:extLst>
            </p:cNvPr>
            <p:cNvSpPr/>
            <p:nvPr/>
          </p:nvSpPr>
          <p:spPr>
            <a:xfrm>
              <a:off x="3869465" y="1336608"/>
              <a:ext cx="3535765" cy="1015622"/>
            </a:xfrm>
            <a:prstGeom prst="rect">
              <a:avLst/>
            </a:prstGeom>
            <a:gradFill flip="none" rotWithShape="1">
              <a:gsLst>
                <a:gs pos="62000">
                  <a:schemeClr val="bg1">
                    <a:alpha val="0"/>
                  </a:schemeClr>
                </a:gs>
                <a:gs pos="0">
                  <a:srgbClr val="E20F84">
                    <a:alpha val="40000"/>
                  </a:srgbClr>
                </a:gs>
              </a:gsLst>
              <a:lin ang="16200000" scaled="1"/>
              <a:tileRect/>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0" name="Google Shape;184;p2">
              <a:extLst>
                <a:ext uri="{FF2B5EF4-FFF2-40B4-BE49-F238E27FC236}">
                  <a16:creationId xmlns:a16="http://schemas.microsoft.com/office/drawing/2014/main" id="{C0E2789C-9D3B-06EA-8AA5-852B66F13676}"/>
                </a:ext>
              </a:extLst>
            </p:cNvPr>
            <p:cNvSpPr/>
            <p:nvPr/>
          </p:nvSpPr>
          <p:spPr>
            <a:xfrm>
              <a:off x="3905485" y="1836498"/>
              <a:ext cx="3463723" cy="400069"/>
            </a:xfrm>
            <a:prstGeom prst="rect">
              <a:avLst/>
            </a:prstGeom>
            <a:noFill/>
            <a:ln>
              <a:noFill/>
            </a:ln>
          </p:spPr>
          <p:txBody>
            <a:bodyPr spcFirstLastPara="1" wrap="square" lIns="91425" tIns="45700" rIns="91425" bIns="45700" anchor="t" anchorCtr="0">
              <a:spAutoFit/>
            </a:bodyPr>
            <a:lstStyle/>
            <a:p>
              <a:pPr lvl="0" algn="ctr"/>
              <a:r>
                <a:rPr lang="en-GB" sz="2000" b="1" dirty="0">
                  <a:solidFill>
                    <a:srgbClr val="E20F84"/>
                  </a:solidFill>
                  <a:latin typeface="Century Gothic" panose="020B0502020202020204" pitchFamily="34" charset="0"/>
                  <a:ea typeface="Calibri"/>
                  <a:cs typeface="Calibri"/>
                  <a:sym typeface="Calibri"/>
                </a:rPr>
                <a:t>Basic Web Development</a:t>
              </a:r>
              <a:r>
                <a:rPr lang="en-US" sz="2000" b="1" dirty="0">
                  <a:solidFill>
                    <a:srgbClr val="E20F84"/>
                  </a:solidFill>
                  <a:latin typeface="Century Gothic" panose="020B0502020202020204" pitchFamily="34" charset="0"/>
                  <a:ea typeface="Calibri"/>
                  <a:cs typeface="Calibri"/>
                  <a:sym typeface="Calibri"/>
                </a:rPr>
                <a:t> </a:t>
              </a:r>
              <a:endParaRPr sz="2000" dirty="0">
                <a:solidFill>
                  <a:srgbClr val="E20F84"/>
                </a:solidFill>
                <a:latin typeface="Century Gothic" panose="020B0502020202020204" pitchFamily="34" charset="0"/>
              </a:endParaRPr>
            </a:p>
          </p:txBody>
        </p:sp>
        <p:sp>
          <p:nvSpPr>
            <p:cNvPr id="5" name="Google Shape;190;p2">
              <a:extLst>
                <a:ext uri="{FF2B5EF4-FFF2-40B4-BE49-F238E27FC236}">
                  <a16:creationId xmlns:a16="http://schemas.microsoft.com/office/drawing/2014/main" id="{DD7A90BC-8E94-44A5-C820-9B22465787CD}"/>
                </a:ext>
              </a:extLst>
            </p:cNvPr>
            <p:cNvSpPr/>
            <p:nvPr/>
          </p:nvSpPr>
          <p:spPr>
            <a:xfrm>
              <a:off x="108854" y="1336608"/>
              <a:ext cx="3021072" cy="1015622"/>
            </a:xfrm>
            <a:prstGeom prst="rect">
              <a:avLst/>
            </a:prstGeom>
            <a:gradFill flip="none" rotWithShape="1">
              <a:gsLst>
                <a:gs pos="62000">
                  <a:schemeClr val="bg1">
                    <a:alpha val="0"/>
                  </a:schemeClr>
                </a:gs>
                <a:gs pos="0">
                  <a:srgbClr val="E20F84">
                    <a:alpha val="40000"/>
                  </a:srgbClr>
                </a:gs>
              </a:gsLst>
              <a:lin ang="16200000" scaled="1"/>
              <a:tileRect/>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8" name="Google Shape;184;p2">
              <a:extLst>
                <a:ext uri="{FF2B5EF4-FFF2-40B4-BE49-F238E27FC236}">
                  <a16:creationId xmlns:a16="http://schemas.microsoft.com/office/drawing/2014/main" id="{ACC6F93D-3FFF-BF66-6682-5F917D0039D0}"/>
                </a:ext>
              </a:extLst>
            </p:cNvPr>
            <p:cNvSpPr/>
            <p:nvPr/>
          </p:nvSpPr>
          <p:spPr>
            <a:xfrm>
              <a:off x="207784" y="1836498"/>
              <a:ext cx="2822123" cy="400069"/>
            </a:xfrm>
            <a:prstGeom prst="rect">
              <a:avLst/>
            </a:prstGeom>
            <a:noFill/>
            <a:ln>
              <a:noFill/>
            </a:ln>
          </p:spPr>
          <p:txBody>
            <a:bodyPr spcFirstLastPara="1" wrap="square" lIns="91425" tIns="45700" rIns="91425" bIns="45700" anchor="t" anchorCtr="0">
              <a:spAutoFit/>
            </a:bodyPr>
            <a:lstStyle/>
            <a:p>
              <a:pPr lvl="0" algn="ctr"/>
              <a:r>
                <a:rPr lang="en-US" sz="2000" b="1" dirty="0">
                  <a:solidFill>
                    <a:srgbClr val="E20F84"/>
                  </a:solidFill>
                  <a:latin typeface="Century Gothic" panose="020B0502020202020204" pitchFamily="34" charset="0"/>
                  <a:ea typeface="Calibri"/>
                  <a:cs typeface="Calibri"/>
                  <a:sym typeface="Calibri"/>
                </a:rPr>
                <a:t>Set Up Salesforce DX</a:t>
              </a:r>
              <a:endParaRPr lang="en-US" sz="2000" dirty="0">
                <a:solidFill>
                  <a:srgbClr val="E20F84"/>
                </a:solidFill>
                <a:latin typeface="Century Gothic" panose="020B0502020202020204" pitchFamily="34" charset="0"/>
              </a:endParaRPr>
            </a:p>
          </p:txBody>
        </p:sp>
        <p:sp>
          <p:nvSpPr>
            <p:cNvPr id="37" name="Google Shape;190;p2">
              <a:extLst>
                <a:ext uri="{FF2B5EF4-FFF2-40B4-BE49-F238E27FC236}">
                  <a16:creationId xmlns:a16="http://schemas.microsoft.com/office/drawing/2014/main" id="{DA7DEF29-39D8-5565-74EB-F3B20640D355}"/>
                </a:ext>
              </a:extLst>
            </p:cNvPr>
            <p:cNvSpPr/>
            <p:nvPr/>
          </p:nvSpPr>
          <p:spPr>
            <a:xfrm>
              <a:off x="8144769" y="1336608"/>
              <a:ext cx="3308775" cy="1015622"/>
            </a:xfrm>
            <a:prstGeom prst="rect">
              <a:avLst/>
            </a:prstGeom>
            <a:gradFill flip="none" rotWithShape="1">
              <a:gsLst>
                <a:gs pos="62000">
                  <a:schemeClr val="bg1">
                    <a:alpha val="0"/>
                  </a:schemeClr>
                </a:gs>
                <a:gs pos="0">
                  <a:srgbClr val="E20F84">
                    <a:alpha val="40000"/>
                  </a:srgbClr>
                </a:gs>
              </a:gsLst>
              <a:lin ang="16200000" scaled="1"/>
              <a:tileRect/>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1" name="Google Shape;184;p2">
              <a:extLst>
                <a:ext uri="{FF2B5EF4-FFF2-40B4-BE49-F238E27FC236}">
                  <a16:creationId xmlns:a16="http://schemas.microsoft.com/office/drawing/2014/main" id="{54683315-5024-2BB8-DED9-6CE3334E2D7E}"/>
                </a:ext>
              </a:extLst>
            </p:cNvPr>
            <p:cNvSpPr/>
            <p:nvPr/>
          </p:nvSpPr>
          <p:spPr>
            <a:xfrm>
              <a:off x="8308437" y="1836498"/>
              <a:ext cx="2981438" cy="40006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b="1" dirty="0">
                  <a:solidFill>
                    <a:srgbClr val="E20F84"/>
                  </a:solidFill>
                  <a:latin typeface="Century Gothic" panose="020B0502020202020204" pitchFamily="34" charset="0"/>
                  <a:ea typeface="Calibri"/>
                  <a:cs typeface="Calibri"/>
                  <a:sym typeface="Calibri"/>
                </a:rPr>
                <a:t>EQCC Form</a:t>
              </a:r>
              <a:endParaRPr sz="2000" dirty="0">
                <a:solidFill>
                  <a:srgbClr val="E20F84"/>
                </a:solidFill>
                <a:latin typeface="Century Gothic" panose="020B0502020202020204" pitchFamily="34" charset="0"/>
              </a:endParaRPr>
            </a:p>
          </p:txBody>
        </p:sp>
        <p:cxnSp>
          <p:nvCxnSpPr>
            <p:cNvPr id="51" name="Straight Connector 50">
              <a:extLst>
                <a:ext uri="{FF2B5EF4-FFF2-40B4-BE49-F238E27FC236}">
                  <a16:creationId xmlns:a16="http://schemas.microsoft.com/office/drawing/2014/main" id="{FD4C0726-1A08-C72A-FDED-33AF2AFDE073}"/>
                </a:ext>
              </a:extLst>
            </p:cNvPr>
            <p:cNvCxnSpPr>
              <a:cxnSpLocks/>
            </p:cNvCxnSpPr>
            <p:nvPr/>
          </p:nvCxnSpPr>
          <p:spPr>
            <a:xfrm>
              <a:off x="3483016" y="1559117"/>
              <a:ext cx="0" cy="3346703"/>
            </a:xfrm>
            <a:prstGeom prst="line">
              <a:avLst/>
            </a:prstGeom>
            <a:ln>
              <a:prstDash val="sysDash"/>
            </a:ln>
          </p:spPr>
          <p:style>
            <a:lnRef idx="1">
              <a:schemeClr val="accent3"/>
            </a:lnRef>
            <a:fillRef idx="0">
              <a:schemeClr val="accent3"/>
            </a:fillRef>
            <a:effectRef idx="0">
              <a:schemeClr val="accent3"/>
            </a:effectRef>
            <a:fontRef idx="minor">
              <a:schemeClr val="tx1"/>
            </a:fontRef>
          </p:style>
        </p:cxnSp>
        <p:cxnSp>
          <p:nvCxnSpPr>
            <p:cNvPr id="52" name="Straight Connector 51">
              <a:extLst>
                <a:ext uri="{FF2B5EF4-FFF2-40B4-BE49-F238E27FC236}">
                  <a16:creationId xmlns:a16="http://schemas.microsoft.com/office/drawing/2014/main" id="{57318747-4D32-94D2-F37C-393361FBE9B8}"/>
                </a:ext>
              </a:extLst>
            </p:cNvPr>
            <p:cNvCxnSpPr>
              <a:cxnSpLocks/>
            </p:cNvCxnSpPr>
            <p:nvPr/>
          </p:nvCxnSpPr>
          <p:spPr>
            <a:xfrm>
              <a:off x="7752385" y="1559117"/>
              <a:ext cx="0" cy="3346703"/>
            </a:xfrm>
            <a:prstGeom prst="line">
              <a:avLst/>
            </a:prstGeom>
            <a:ln>
              <a:prstDash val="sysDash"/>
            </a:ln>
          </p:spPr>
          <p:style>
            <a:lnRef idx="1">
              <a:schemeClr val="accent3"/>
            </a:lnRef>
            <a:fillRef idx="0">
              <a:schemeClr val="accent3"/>
            </a:fillRef>
            <a:effectRef idx="0">
              <a:schemeClr val="accent3"/>
            </a:effectRef>
            <a:fontRef idx="minor">
              <a:schemeClr val="tx1"/>
            </a:fontRef>
          </p:style>
        </p:cxnSp>
        <p:sp>
          <p:nvSpPr>
            <p:cNvPr id="23" name="Google Shape;183;p2">
              <a:extLst>
                <a:ext uri="{FF2B5EF4-FFF2-40B4-BE49-F238E27FC236}">
                  <a16:creationId xmlns:a16="http://schemas.microsoft.com/office/drawing/2014/main" id="{0E67F52C-DBFD-D90E-06A5-58CB2ECAD289}"/>
                </a:ext>
              </a:extLst>
            </p:cNvPr>
            <p:cNvSpPr/>
            <p:nvPr/>
          </p:nvSpPr>
          <p:spPr>
            <a:xfrm>
              <a:off x="-433267" y="2593486"/>
              <a:ext cx="4271843" cy="1384954"/>
            </a:xfrm>
            <a:prstGeom prst="rect">
              <a:avLst/>
            </a:prstGeom>
            <a:noFill/>
            <a:ln>
              <a:noFill/>
            </a:ln>
          </p:spPr>
          <p:txBody>
            <a:bodyPr spcFirstLastPara="1" wrap="square" lIns="91425" tIns="45700" rIns="91425" bIns="45700" anchor="t" anchorCtr="0">
              <a:spAutoFit/>
            </a:bodyPr>
            <a:lstStyle/>
            <a:p>
              <a:pPr marL="628650" lvl="1" indent="-171450">
                <a:buClr>
                  <a:srgbClr val="E20F84"/>
                </a:buClr>
                <a:buSzPts val="1200"/>
                <a:buFont typeface="Arial" panose="020B0604020202020204" pitchFamily="34" charset="0"/>
                <a:buChar char="•"/>
              </a:pPr>
              <a:r>
                <a:rPr lang="en-US" sz="1200" dirty="0">
                  <a:solidFill>
                    <a:srgbClr val="E20F84"/>
                  </a:solidFill>
                  <a:latin typeface="Century Gothic"/>
                  <a:ea typeface="Century Gothic"/>
                  <a:cs typeface="Century Gothic"/>
                  <a:sym typeface="Century Gothic"/>
                </a:rPr>
                <a:t>Install Visual Studio Code (VS Code)</a:t>
              </a:r>
            </a:p>
            <a:p>
              <a:pPr marL="628650" lvl="1" indent="-171450">
                <a:buClr>
                  <a:srgbClr val="E20F84"/>
                </a:buClr>
                <a:buSzPts val="1200"/>
                <a:buFont typeface="Arial" panose="020B0604020202020204" pitchFamily="34" charset="0"/>
                <a:buChar char="•"/>
              </a:pPr>
              <a:r>
                <a:rPr lang="en-US" sz="1200" dirty="0">
                  <a:solidFill>
                    <a:srgbClr val="E20F84"/>
                  </a:solidFill>
                  <a:latin typeface="Century Gothic"/>
                  <a:ea typeface="Century Gothic"/>
                  <a:cs typeface="Century Gothic"/>
                  <a:sym typeface="Century Gothic"/>
                </a:rPr>
                <a:t>Install Salesforce CLI</a:t>
              </a:r>
            </a:p>
            <a:p>
              <a:pPr marL="628650" lvl="1" indent="-171450">
                <a:buClr>
                  <a:srgbClr val="E20F84"/>
                </a:buClr>
                <a:buSzPts val="1200"/>
                <a:buFont typeface="Arial" panose="020B0604020202020204" pitchFamily="34" charset="0"/>
                <a:buChar char="•"/>
              </a:pPr>
              <a:r>
                <a:rPr lang="en-US" sz="1200" dirty="0">
                  <a:solidFill>
                    <a:srgbClr val="E20F84"/>
                  </a:solidFill>
                  <a:latin typeface="Century Gothic"/>
                  <a:ea typeface="Century Gothic"/>
                  <a:cs typeface="Century Gothic"/>
                  <a:sym typeface="Century Gothic"/>
                </a:rPr>
                <a:t>Install Java Development Kit (JDK)</a:t>
              </a:r>
            </a:p>
            <a:p>
              <a:pPr marL="628650" lvl="1" indent="-171450">
                <a:buClr>
                  <a:srgbClr val="E20F84"/>
                </a:buClr>
                <a:buSzPts val="1200"/>
                <a:buFont typeface="Arial" panose="020B0604020202020204" pitchFamily="34" charset="0"/>
                <a:buChar char="•"/>
              </a:pPr>
              <a:r>
                <a:rPr lang="en-US" sz="1200" dirty="0">
                  <a:solidFill>
                    <a:srgbClr val="E20F84"/>
                  </a:solidFill>
                  <a:latin typeface="Century Gothic"/>
                  <a:ea typeface="Century Gothic"/>
                  <a:cs typeface="Century Gothic"/>
                  <a:sym typeface="Century Gothic"/>
                </a:rPr>
                <a:t>Configure JDK in VS Code</a:t>
              </a:r>
            </a:p>
            <a:p>
              <a:pPr marL="628650" lvl="1" indent="-171450">
                <a:buClr>
                  <a:srgbClr val="E20F84"/>
                </a:buClr>
                <a:buSzPts val="1200"/>
                <a:buFont typeface="Arial" panose="020B0604020202020204" pitchFamily="34" charset="0"/>
                <a:buChar char="•"/>
              </a:pPr>
              <a:r>
                <a:rPr lang="en-US" sz="1200" dirty="0">
                  <a:solidFill>
                    <a:srgbClr val="E20F84"/>
                  </a:solidFill>
                  <a:latin typeface="Century Gothic"/>
                  <a:ea typeface="Century Gothic"/>
                  <a:cs typeface="Century Gothic"/>
                  <a:sym typeface="Century Gothic"/>
                </a:rPr>
                <a:t>Create Project</a:t>
              </a:r>
            </a:p>
            <a:p>
              <a:pPr marL="628650" lvl="1" indent="-171450">
                <a:buClr>
                  <a:srgbClr val="E20F84"/>
                </a:buClr>
                <a:buSzPts val="1200"/>
                <a:buFont typeface="Arial" panose="020B0604020202020204" pitchFamily="34" charset="0"/>
                <a:buChar char="•"/>
              </a:pPr>
              <a:r>
                <a:rPr lang="en-US" sz="1200" dirty="0">
                  <a:solidFill>
                    <a:srgbClr val="E20F84"/>
                  </a:solidFill>
                  <a:latin typeface="Century Gothic"/>
                  <a:ea typeface="Century Gothic"/>
                  <a:cs typeface="Century Gothic"/>
                  <a:sym typeface="Century Gothic"/>
                </a:rPr>
                <a:t>Connect VS Code to Salesforce Org</a:t>
              </a:r>
            </a:p>
            <a:p>
              <a:pPr marL="628650" lvl="1" indent="-171450">
                <a:buClr>
                  <a:srgbClr val="E20F84"/>
                </a:buClr>
                <a:buSzPts val="1200"/>
                <a:buFont typeface="Arial" panose="020B0604020202020204" pitchFamily="34" charset="0"/>
                <a:buChar char="•"/>
              </a:pPr>
              <a:endParaRPr sz="1200" b="0" i="0" u="none" strike="noStrike" cap="none" dirty="0">
                <a:solidFill>
                  <a:srgbClr val="E20F84"/>
                </a:solidFill>
                <a:latin typeface="Century Gothic"/>
                <a:ea typeface="Century Gothic"/>
                <a:cs typeface="Century Gothic"/>
                <a:sym typeface="Century Gothic"/>
              </a:endParaRPr>
            </a:p>
          </p:txBody>
        </p:sp>
        <p:sp>
          <p:nvSpPr>
            <p:cNvPr id="24" name="Google Shape;183;p2">
              <a:extLst>
                <a:ext uri="{FF2B5EF4-FFF2-40B4-BE49-F238E27FC236}">
                  <a16:creationId xmlns:a16="http://schemas.microsoft.com/office/drawing/2014/main" id="{622C3DEE-59D6-507F-3422-72108252C2A3}"/>
                </a:ext>
              </a:extLst>
            </p:cNvPr>
            <p:cNvSpPr/>
            <p:nvPr/>
          </p:nvSpPr>
          <p:spPr>
            <a:xfrm>
              <a:off x="7648474" y="2532644"/>
              <a:ext cx="4012708" cy="1938952"/>
            </a:xfrm>
            <a:prstGeom prst="rect">
              <a:avLst/>
            </a:prstGeom>
            <a:noFill/>
            <a:ln>
              <a:noFill/>
            </a:ln>
          </p:spPr>
          <p:txBody>
            <a:bodyPr spcFirstLastPara="1" wrap="square" lIns="91425" tIns="45700" rIns="91425" bIns="45700" anchor="t" anchorCtr="0">
              <a:spAutoFit/>
            </a:bodyPr>
            <a:lstStyle/>
            <a:p>
              <a:pPr marL="628650" lvl="1" indent="-171450">
                <a:buClr>
                  <a:srgbClr val="E20F84"/>
                </a:buClr>
                <a:buSzPts val="1200"/>
                <a:buFont typeface="Arial" panose="020B0604020202020204" pitchFamily="34" charset="0"/>
                <a:buChar char="•"/>
              </a:pPr>
              <a:r>
                <a:rPr lang="en-US" sz="1200" dirty="0">
                  <a:solidFill>
                    <a:srgbClr val="E20F84"/>
                  </a:solidFill>
                  <a:latin typeface="Century Gothic"/>
                  <a:ea typeface="Century Gothic"/>
                  <a:cs typeface="Century Gothic"/>
                  <a:sym typeface="Century Gothic"/>
                </a:rPr>
                <a:t>Create EQCC Form Group Component</a:t>
              </a:r>
            </a:p>
            <a:p>
              <a:pPr marL="628650" lvl="1" indent="-171450">
                <a:buClr>
                  <a:srgbClr val="E20F84"/>
                </a:buClr>
                <a:buSzPts val="1200"/>
                <a:buFont typeface="Arial" panose="020B0604020202020204" pitchFamily="34" charset="0"/>
                <a:buChar char="•"/>
              </a:pPr>
              <a:r>
                <a:rPr lang="en-US" sz="1200" dirty="0">
                  <a:solidFill>
                    <a:srgbClr val="E20F84"/>
                  </a:solidFill>
                  <a:latin typeface="Century Gothic"/>
                  <a:ea typeface="Century Gothic"/>
                  <a:cs typeface="Century Gothic"/>
                  <a:sym typeface="Century Gothic"/>
                </a:rPr>
                <a:t>Create EQCC Form</a:t>
              </a:r>
            </a:p>
            <a:p>
              <a:pPr marL="628650" lvl="1" indent="-171450">
                <a:buClr>
                  <a:srgbClr val="E20F84"/>
                </a:buClr>
                <a:buSzPts val="1200"/>
                <a:buFont typeface="Arial" panose="020B0604020202020204" pitchFamily="34" charset="0"/>
                <a:buChar char="•"/>
              </a:pPr>
              <a:r>
                <a:rPr lang="en-US" sz="1200" dirty="0">
                  <a:solidFill>
                    <a:srgbClr val="E20F84"/>
                  </a:solidFill>
                  <a:latin typeface="Century Gothic"/>
                  <a:ea typeface="Century Gothic"/>
                  <a:cs typeface="Century Gothic"/>
                  <a:sym typeface="Century Gothic"/>
                </a:rPr>
                <a:t>Create EQCC Checked Sheet</a:t>
              </a:r>
            </a:p>
            <a:p>
              <a:pPr marL="628650" lvl="1" indent="-171450">
                <a:buClr>
                  <a:srgbClr val="E20F84"/>
                </a:buClr>
                <a:buSzPts val="1200"/>
                <a:buFont typeface="Arial" panose="020B0604020202020204" pitchFamily="34" charset="0"/>
                <a:buChar char="•"/>
              </a:pPr>
              <a:r>
                <a:rPr lang="en-US" sz="1200" dirty="0">
                  <a:solidFill>
                    <a:srgbClr val="E20F84"/>
                  </a:solidFill>
                  <a:latin typeface="Century Gothic"/>
                  <a:ea typeface="Century Gothic"/>
                  <a:cs typeface="Century Gothic"/>
                  <a:sym typeface="Century Gothic"/>
                </a:rPr>
                <a:t>Create Checked Sheet Pointer</a:t>
              </a:r>
            </a:p>
            <a:p>
              <a:pPr marL="628650" lvl="1" indent="-171450">
                <a:buClr>
                  <a:srgbClr val="E20F84"/>
                </a:buClr>
                <a:buSzPts val="1200"/>
                <a:buFont typeface="Arial" panose="020B0604020202020204" pitchFamily="34" charset="0"/>
                <a:buChar char="•"/>
              </a:pPr>
              <a:r>
                <a:rPr lang="en-US" sz="1200" dirty="0">
                  <a:solidFill>
                    <a:srgbClr val="E20F84"/>
                  </a:solidFill>
                  <a:latin typeface="Century Gothic"/>
                  <a:ea typeface="Century Gothic"/>
                  <a:cs typeface="Century Gothic"/>
                  <a:sym typeface="Century Gothic"/>
                </a:rPr>
                <a:t>Add Role to Public Group</a:t>
              </a:r>
            </a:p>
            <a:p>
              <a:pPr marL="628650" lvl="1" indent="-171450">
                <a:buClr>
                  <a:srgbClr val="E20F84"/>
                </a:buClr>
                <a:buSzPts val="1200"/>
                <a:buFont typeface="Arial" panose="020B0604020202020204" pitchFamily="34" charset="0"/>
                <a:buChar char="•"/>
              </a:pPr>
              <a:r>
                <a:rPr lang="en-US" sz="1200" dirty="0">
                  <a:solidFill>
                    <a:srgbClr val="E20F84"/>
                  </a:solidFill>
                  <a:latin typeface="Century Gothic"/>
                  <a:ea typeface="Century Gothic"/>
                  <a:cs typeface="Century Gothic"/>
                  <a:sym typeface="Century Gothic"/>
                </a:rPr>
                <a:t>Create Sheet Mapping</a:t>
              </a:r>
            </a:p>
            <a:p>
              <a:pPr marL="628650" lvl="1" indent="-171450">
                <a:buClr>
                  <a:srgbClr val="E20F84"/>
                </a:buClr>
                <a:buSzPts val="1200"/>
                <a:buFont typeface="Arial" panose="020B0604020202020204" pitchFamily="34" charset="0"/>
                <a:buChar char="•"/>
              </a:pPr>
              <a:r>
                <a:rPr lang="en-US" sz="1200" dirty="0">
                  <a:solidFill>
                    <a:srgbClr val="E20F84"/>
                  </a:solidFill>
                  <a:latin typeface="Century Gothic"/>
                  <a:ea typeface="Century Gothic"/>
                  <a:cs typeface="Century Gothic"/>
                  <a:sym typeface="Century Gothic"/>
                </a:rPr>
                <a:t>Setup Approval Process</a:t>
              </a:r>
            </a:p>
            <a:p>
              <a:pPr marL="628650" lvl="1" indent="-171450">
                <a:buClr>
                  <a:srgbClr val="E20F84"/>
                </a:buClr>
                <a:buSzPts val="1200"/>
                <a:buFont typeface="Arial" panose="020B0604020202020204" pitchFamily="34" charset="0"/>
                <a:buChar char="•"/>
              </a:pPr>
              <a:r>
                <a:rPr lang="en-US" sz="1200" dirty="0">
                  <a:solidFill>
                    <a:srgbClr val="E20F84"/>
                  </a:solidFill>
                  <a:latin typeface="Century Gothic"/>
                  <a:ea typeface="Century Gothic"/>
                  <a:cs typeface="Century Gothic"/>
                  <a:sym typeface="Century Gothic"/>
                </a:rPr>
                <a:t>Update Approver in </a:t>
              </a:r>
              <a:r>
                <a:rPr lang="en-US" sz="1200" dirty="0" err="1">
                  <a:solidFill>
                    <a:srgbClr val="E20F84"/>
                  </a:solidFill>
                  <a:latin typeface="Century Gothic"/>
                  <a:ea typeface="Century Gothic"/>
                  <a:cs typeface="Century Gothic"/>
                  <a:sym typeface="Century Gothic"/>
                </a:rPr>
                <a:t>THOR_ApprovalFlowService</a:t>
              </a:r>
              <a:endParaRPr lang="en-US" sz="1200" dirty="0">
                <a:solidFill>
                  <a:srgbClr val="E20F84"/>
                </a:solidFill>
                <a:latin typeface="Century Gothic"/>
                <a:ea typeface="Century Gothic"/>
                <a:cs typeface="Century Gothic"/>
                <a:sym typeface="Century Gothic"/>
              </a:endParaRPr>
            </a:p>
            <a:p>
              <a:pPr marL="628650" lvl="1" indent="-171450">
                <a:buClr>
                  <a:srgbClr val="E20F84"/>
                </a:buClr>
                <a:buSzPts val="1200"/>
                <a:buFont typeface="Arial" panose="020B0604020202020204" pitchFamily="34" charset="0"/>
                <a:buChar char="•"/>
              </a:pPr>
              <a:r>
                <a:rPr lang="en-US" sz="1200" dirty="0">
                  <a:solidFill>
                    <a:srgbClr val="E20F84"/>
                  </a:solidFill>
                  <a:latin typeface="Century Gothic"/>
                  <a:ea typeface="Century Gothic"/>
                  <a:cs typeface="Century Gothic"/>
                  <a:sym typeface="Century Gothic"/>
                </a:rPr>
                <a:t>Approvers Mapper</a:t>
              </a:r>
              <a:endParaRPr sz="1200" b="0" i="0" u="none" strike="noStrike" cap="none" dirty="0">
                <a:solidFill>
                  <a:srgbClr val="E20F84"/>
                </a:solidFill>
                <a:latin typeface="Century Gothic"/>
                <a:ea typeface="Century Gothic"/>
                <a:cs typeface="Century Gothic"/>
                <a:sym typeface="Century Gothic"/>
              </a:endParaRPr>
            </a:p>
          </p:txBody>
        </p:sp>
      </p:grpSp>
    </p:spTree>
    <p:extLst>
      <p:ext uri="{BB962C8B-B14F-4D97-AF65-F5344CB8AC3E}">
        <p14:creationId xmlns:p14="http://schemas.microsoft.com/office/powerpoint/2010/main" val="344578939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224">
          <a:extLst>
            <a:ext uri="{FF2B5EF4-FFF2-40B4-BE49-F238E27FC236}">
              <a16:creationId xmlns:a16="http://schemas.microsoft.com/office/drawing/2014/main" id="{B03402EA-1A32-EFC7-9E95-72B4BB9A1A7B}"/>
            </a:ext>
          </a:extLst>
        </p:cNvPr>
        <p:cNvGrpSpPr/>
        <p:nvPr/>
      </p:nvGrpSpPr>
      <p:grpSpPr>
        <a:xfrm>
          <a:off x="0" y="0"/>
          <a:ext cx="0" cy="0"/>
          <a:chOff x="0" y="0"/>
          <a:chExt cx="0" cy="0"/>
        </a:xfrm>
      </p:grpSpPr>
      <p:sp>
        <p:nvSpPr>
          <p:cNvPr id="226" name="Google Shape;226;p4">
            <a:extLst>
              <a:ext uri="{FF2B5EF4-FFF2-40B4-BE49-F238E27FC236}">
                <a16:creationId xmlns:a16="http://schemas.microsoft.com/office/drawing/2014/main" id="{6AFA1EE8-DD2B-15CD-EC95-9299EC5E004C}"/>
              </a:ext>
            </a:extLst>
          </p:cNvPr>
          <p:cNvSpPr/>
          <p:nvPr/>
        </p:nvSpPr>
        <p:spPr>
          <a:xfrm>
            <a:off x="209006" y="0"/>
            <a:ext cx="10644922" cy="646290"/>
          </a:xfrm>
          <a:prstGeom prst="rect">
            <a:avLst/>
          </a:prstGeom>
          <a:noFill/>
          <a:ln>
            <a:noFill/>
          </a:ln>
        </p:spPr>
        <p:txBody>
          <a:bodyPr spcFirstLastPara="1" wrap="square" lIns="91425" tIns="45700" rIns="91425" bIns="45700" anchor="t" anchorCtr="0">
            <a:spAutoFit/>
          </a:bodyPr>
          <a:lstStyle/>
          <a:p>
            <a:pPr>
              <a:lnSpc>
                <a:spcPct val="150000"/>
              </a:lnSpc>
            </a:pPr>
            <a:r>
              <a:rPr lang="en-US" sz="2400" b="1" dirty="0">
                <a:solidFill>
                  <a:srgbClr val="E20F84"/>
                </a:solidFill>
                <a:latin typeface="Century Gothic"/>
                <a:ea typeface="Century Gothic"/>
                <a:cs typeface="Century Gothic"/>
                <a:sym typeface="Century Gothic"/>
              </a:rPr>
              <a:t>EQCC Form</a:t>
            </a:r>
          </a:p>
        </p:txBody>
      </p:sp>
      <p:sp>
        <p:nvSpPr>
          <p:cNvPr id="3" name="TextBox 2">
            <a:extLst>
              <a:ext uri="{FF2B5EF4-FFF2-40B4-BE49-F238E27FC236}">
                <a16:creationId xmlns:a16="http://schemas.microsoft.com/office/drawing/2014/main" id="{F6553AE7-56A2-9DAB-B1F9-9FA866EB2E4C}"/>
              </a:ext>
            </a:extLst>
          </p:cNvPr>
          <p:cNvSpPr txBox="1"/>
          <p:nvPr/>
        </p:nvSpPr>
        <p:spPr>
          <a:xfrm>
            <a:off x="474182" y="655393"/>
            <a:ext cx="6748963" cy="4247317"/>
          </a:xfrm>
          <a:prstGeom prst="rect">
            <a:avLst/>
          </a:prstGeom>
          <a:noFill/>
        </p:spPr>
        <p:txBody>
          <a:bodyPr wrap="none" rtlCol="0">
            <a:spAutoFit/>
          </a:bodyPr>
          <a:lstStyle/>
          <a:p>
            <a:pPr marL="457200" indent="-457200">
              <a:lnSpc>
                <a:spcPct val="150000"/>
              </a:lnSpc>
              <a:buClr>
                <a:srgbClr val="E20F84"/>
              </a:buClr>
              <a:buFont typeface="+mj-lt"/>
              <a:buAutoNum type="arabicPeriod"/>
            </a:pPr>
            <a:r>
              <a:rPr lang="en-GB" sz="2000" dirty="0">
                <a:solidFill>
                  <a:srgbClr val="E20F84"/>
                </a:solidFill>
                <a:latin typeface="Century Gothic" panose="020B0502020202020204" pitchFamily="34" charset="0"/>
                <a:cs typeface="Arial" panose="020B0604020202020204" pitchFamily="34" charset="0"/>
              </a:rPr>
              <a:t>Create EQCC Form Group Component</a:t>
            </a:r>
          </a:p>
          <a:p>
            <a:pPr marL="457200" indent="-457200">
              <a:lnSpc>
                <a:spcPct val="150000"/>
              </a:lnSpc>
              <a:buClr>
                <a:srgbClr val="E20F84"/>
              </a:buClr>
              <a:buFont typeface="+mj-lt"/>
              <a:buAutoNum type="arabicPeriod"/>
            </a:pPr>
            <a:r>
              <a:rPr lang="en-GB" sz="2000" dirty="0">
                <a:solidFill>
                  <a:srgbClr val="E20F84"/>
                </a:solidFill>
                <a:latin typeface="Century Gothic" panose="020B0502020202020204" pitchFamily="34" charset="0"/>
                <a:cs typeface="Arial" panose="020B0604020202020204" pitchFamily="34" charset="0"/>
              </a:rPr>
              <a:t>Create EQCC Form</a:t>
            </a:r>
          </a:p>
          <a:p>
            <a:pPr marL="457200" indent="-457200">
              <a:lnSpc>
                <a:spcPct val="150000"/>
              </a:lnSpc>
              <a:buClr>
                <a:srgbClr val="E20F84"/>
              </a:buClr>
              <a:buFont typeface="+mj-lt"/>
              <a:buAutoNum type="arabicPeriod"/>
            </a:pPr>
            <a:r>
              <a:rPr lang="en-GB" sz="2000" dirty="0">
                <a:solidFill>
                  <a:srgbClr val="E20F84"/>
                </a:solidFill>
                <a:latin typeface="Century Gothic" panose="020B0502020202020204" pitchFamily="34" charset="0"/>
                <a:cs typeface="Arial" panose="020B0604020202020204" pitchFamily="34" charset="0"/>
              </a:rPr>
              <a:t>Create EQCC Checked Sheet</a:t>
            </a:r>
          </a:p>
          <a:p>
            <a:pPr marL="457200" indent="-457200">
              <a:lnSpc>
                <a:spcPct val="150000"/>
              </a:lnSpc>
              <a:buClr>
                <a:srgbClr val="E20F84"/>
              </a:buClr>
              <a:buFont typeface="+mj-lt"/>
              <a:buAutoNum type="arabicPeriod"/>
            </a:pPr>
            <a:r>
              <a:rPr lang="en-GB" sz="2000" dirty="0">
                <a:solidFill>
                  <a:srgbClr val="E20F84"/>
                </a:solidFill>
                <a:latin typeface="Century Gothic" panose="020B0502020202020204" pitchFamily="34" charset="0"/>
                <a:cs typeface="Arial" panose="020B0604020202020204" pitchFamily="34" charset="0"/>
              </a:rPr>
              <a:t>Create Checked Sheet Pointer</a:t>
            </a:r>
          </a:p>
          <a:p>
            <a:pPr marL="457200" indent="-457200">
              <a:lnSpc>
                <a:spcPct val="150000"/>
              </a:lnSpc>
              <a:buClr>
                <a:srgbClr val="E20F84"/>
              </a:buClr>
              <a:buFont typeface="+mj-lt"/>
              <a:buAutoNum type="arabicPeriod"/>
            </a:pPr>
            <a:r>
              <a:rPr lang="en-GB" sz="2000" dirty="0">
                <a:solidFill>
                  <a:srgbClr val="E20F84"/>
                </a:solidFill>
                <a:latin typeface="Century Gothic" panose="020B0502020202020204" pitchFamily="34" charset="0"/>
                <a:cs typeface="Arial" panose="020B0604020202020204" pitchFamily="34" charset="0"/>
              </a:rPr>
              <a:t>Add Role to Public Group</a:t>
            </a:r>
          </a:p>
          <a:p>
            <a:pPr marL="457200" indent="-457200">
              <a:lnSpc>
                <a:spcPct val="150000"/>
              </a:lnSpc>
              <a:buClr>
                <a:srgbClr val="E20F84"/>
              </a:buClr>
              <a:buFont typeface="+mj-lt"/>
              <a:buAutoNum type="arabicPeriod"/>
            </a:pPr>
            <a:r>
              <a:rPr lang="en-GB" sz="2000" dirty="0">
                <a:solidFill>
                  <a:srgbClr val="E20F84"/>
                </a:solidFill>
                <a:latin typeface="Century Gothic" panose="020B0502020202020204" pitchFamily="34" charset="0"/>
                <a:cs typeface="Arial" panose="020B0604020202020204" pitchFamily="34" charset="0"/>
              </a:rPr>
              <a:t>Create Sheet Mapping</a:t>
            </a:r>
          </a:p>
          <a:p>
            <a:pPr marL="457200" indent="-457200">
              <a:lnSpc>
                <a:spcPct val="150000"/>
              </a:lnSpc>
              <a:buClr>
                <a:srgbClr val="E20F84"/>
              </a:buClr>
              <a:buFont typeface="+mj-lt"/>
              <a:buAutoNum type="arabicPeriod"/>
            </a:pPr>
            <a:r>
              <a:rPr lang="en-GB" sz="2000" dirty="0">
                <a:solidFill>
                  <a:srgbClr val="E20F84"/>
                </a:solidFill>
                <a:latin typeface="Century Gothic" panose="020B0502020202020204" pitchFamily="34" charset="0"/>
                <a:cs typeface="Arial" panose="020B0604020202020204" pitchFamily="34" charset="0"/>
              </a:rPr>
              <a:t>Setup Approval Process</a:t>
            </a:r>
          </a:p>
          <a:p>
            <a:pPr marL="457200" indent="-457200">
              <a:lnSpc>
                <a:spcPct val="150000"/>
              </a:lnSpc>
              <a:buClr>
                <a:srgbClr val="E20F84"/>
              </a:buClr>
              <a:buFont typeface="+mj-lt"/>
              <a:buAutoNum type="arabicPeriod"/>
            </a:pPr>
            <a:r>
              <a:rPr lang="en-GB" sz="2000" dirty="0">
                <a:solidFill>
                  <a:srgbClr val="E20F84"/>
                </a:solidFill>
                <a:latin typeface="Century Gothic" panose="020B0502020202020204" pitchFamily="34" charset="0"/>
                <a:cs typeface="Arial" panose="020B0604020202020204" pitchFamily="34" charset="0"/>
              </a:rPr>
              <a:t>Update Approver in </a:t>
            </a:r>
            <a:r>
              <a:rPr lang="en-GB" sz="2000" dirty="0" err="1">
                <a:solidFill>
                  <a:srgbClr val="E20F84"/>
                </a:solidFill>
                <a:latin typeface="Century Gothic" panose="020B0502020202020204" pitchFamily="34" charset="0"/>
                <a:cs typeface="Arial" panose="020B0604020202020204" pitchFamily="34" charset="0"/>
              </a:rPr>
              <a:t>THOR_ApprovalFlowService</a:t>
            </a:r>
            <a:endParaRPr lang="en-GB" sz="2000" dirty="0">
              <a:solidFill>
                <a:srgbClr val="E20F84"/>
              </a:solidFill>
              <a:latin typeface="Century Gothic" panose="020B0502020202020204" pitchFamily="34" charset="0"/>
              <a:cs typeface="Arial" panose="020B0604020202020204" pitchFamily="34" charset="0"/>
            </a:endParaRPr>
          </a:p>
          <a:p>
            <a:pPr marL="457200" indent="-457200">
              <a:lnSpc>
                <a:spcPct val="150000"/>
              </a:lnSpc>
              <a:buClr>
                <a:srgbClr val="E20F84"/>
              </a:buClr>
              <a:buFont typeface="+mj-lt"/>
              <a:buAutoNum type="arabicPeriod"/>
            </a:pPr>
            <a:r>
              <a:rPr lang="en-GB" sz="2000" dirty="0">
                <a:solidFill>
                  <a:srgbClr val="E20F84"/>
                </a:solidFill>
                <a:latin typeface="Century Gothic" panose="020B0502020202020204" pitchFamily="34" charset="0"/>
                <a:cs typeface="Arial" panose="020B0604020202020204" pitchFamily="34" charset="0"/>
              </a:rPr>
              <a:t>Approvers Mapper</a:t>
            </a:r>
          </a:p>
        </p:txBody>
      </p:sp>
    </p:spTree>
    <p:extLst>
      <p:ext uri="{BB962C8B-B14F-4D97-AF65-F5344CB8AC3E}">
        <p14:creationId xmlns:p14="http://schemas.microsoft.com/office/powerpoint/2010/main" val="141791003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224">
          <a:extLst>
            <a:ext uri="{FF2B5EF4-FFF2-40B4-BE49-F238E27FC236}">
              <a16:creationId xmlns:a16="http://schemas.microsoft.com/office/drawing/2014/main" id="{17E11E57-B81B-A91F-4AFC-CB4808C8E949}"/>
            </a:ext>
          </a:extLst>
        </p:cNvPr>
        <p:cNvGrpSpPr/>
        <p:nvPr/>
      </p:nvGrpSpPr>
      <p:grpSpPr>
        <a:xfrm>
          <a:off x="0" y="0"/>
          <a:ext cx="0" cy="0"/>
          <a:chOff x="0" y="0"/>
          <a:chExt cx="0" cy="0"/>
        </a:xfrm>
      </p:grpSpPr>
      <p:sp>
        <p:nvSpPr>
          <p:cNvPr id="226" name="Google Shape;226;p4">
            <a:extLst>
              <a:ext uri="{FF2B5EF4-FFF2-40B4-BE49-F238E27FC236}">
                <a16:creationId xmlns:a16="http://schemas.microsoft.com/office/drawing/2014/main" id="{90145694-2FC7-D378-2B13-7D9D827A95D3}"/>
              </a:ext>
            </a:extLst>
          </p:cNvPr>
          <p:cNvSpPr/>
          <p:nvPr/>
        </p:nvSpPr>
        <p:spPr>
          <a:xfrm>
            <a:off x="209006" y="0"/>
            <a:ext cx="10644922" cy="646290"/>
          </a:xfrm>
          <a:prstGeom prst="rect">
            <a:avLst/>
          </a:prstGeom>
          <a:noFill/>
          <a:ln>
            <a:noFill/>
          </a:ln>
        </p:spPr>
        <p:txBody>
          <a:bodyPr spcFirstLastPara="1" wrap="square" lIns="91425" tIns="45700" rIns="91425" bIns="45700" anchor="t" anchorCtr="0">
            <a:spAutoFit/>
          </a:bodyPr>
          <a:lstStyle/>
          <a:p>
            <a:pPr>
              <a:lnSpc>
                <a:spcPct val="150000"/>
              </a:lnSpc>
            </a:pPr>
            <a:r>
              <a:rPr lang="en-US" sz="2400" b="1" dirty="0">
                <a:solidFill>
                  <a:srgbClr val="E20F84"/>
                </a:solidFill>
                <a:latin typeface="Century Gothic"/>
                <a:ea typeface="Century Gothic"/>
                <a:cs typeface="Century Gothic"/>
                <a:sym typeface="Century Gothic"/>
              </a:rPr>
              <a:t>EQCC Form</a:t>
            </a:r>
          </a:p>
        </p:txBody>
      </p:sp>
      <p:sp>
        <p:nvSpPr>
          <p:cNvPr id="2" name="TextBox 1">
            <a:extLst>
              <a:ext uri="{FF2B5EF4-FFF2-40B4-BE49-F238E27FC236}">
                <a16:creationId xmlns:a16="http://schemas.microsoft.com/office/drawing/2014/main" id="{4A36FDAE-70AA-F735-417B-CA415525618A}"/>
              </a:ext>
            </a:extLst>
          </p:cNvPr>
          <p:cNvSpPr txBox="1"/>
          <p:nvPr/>
        </p:nvSpPr>
        <p:spPr>
          <a:xfrm>
            <a:off x="474182" y="655393"/>
            <a:ext cx="5245347" cy="400110"/>
          </a:xfrm>
          <a:prstGeom prst="rect">
            <a:avLst/>
          </a:prstGeom>
          <a:noFill/>
        </p:spPr>
        <p:txBody>
          <a:bodyPr wrap="none" rtlCol="0">
            <a:spAutoFit/>
          </a:bodyPr>
          <a:lstStyle/>
          <a:p>
            <a:pPr>
              <a:buClr>
                <a:srgbClr val="E20F84"/>
              </a:buClr>
            </a:pPr>
            <a:r>
              <a:rPr lang="en-GB" sz="2000" b="1" dirty="0">
                <a:solidFill>
                  <a:srgbClr val="E20F84"/>
                </a:solidFill>
                <a:latin typeface="Century Gothic" panose="020B0502020202020204" pitchFamily="34" charset="0"/>
                <a:cs typeface="Arial" panose="020B0604020202020204" pitchFamily="34" charset="0"/>
              </a:rPr>
              <a:t>1. </a:t>
            </a:r>
            <a:r>
              <a:rPr lang="en-US" sz="2000" b="1" dirty="0">
                <a:solidFill>
                  <a:srgbClr val="E20F84"/>
                </a:solidFill>
                <a:latin typeface="Century Gothic" panose="020B0502020202020204" pitchFamily="34" charset="0"/>
                <a:cs typeface="Arial" panose="020B0604020202020204" pitchFamily="34" charset="0"/>
              </a:rPr>
              <a:t>Create EQCC Form Group Component</a:t>
            </a:r>
            <a:endParaRPr lang="en-GB" sz="2000" b="1" dirty="0">
              <a:solidFill>
                <a:srgbClr val="E20F84"/>
              </a:solidFill>
              <a:latin typeface="Century Gothic" panose="020B0502020202020204" pitchFamily="34" charset="0"/>
              <a:cs typeface="Arial" panose="020B0604020202020204" pitchFamily="34" charset="0"/>
            </a:endParaRPr>
          </a:p>
        </p:txBody>
      </p:sp>
      <p:sp>
        <p:nvSpPr>
          <p:cNvPr id="1424" name="Google Shape;1424;p116"/>
          <p:cNvSpPr txBox="1"/>
          <p:nvPr/>
        </p:nvSpPr>
        <p:spPr>
          <a:xfrm>
            <a:off x="789142" y="1013835"/>
            <a:ext cx="6850190" cy="276959"/>
          </a:xfrm>
          <a:prstGeom prst="rect">
            <a:avLst/>
          </a:prstGeom>
          <a:noFill/>
          <a:ln>
            <a:noFill/>
          </a:ln>
        </p:spPr>
        <p:txBody>
          <a:bodyPr spcFirstLastPara="1" wrap="square" lIns="91425" tIns="45700" rIns="91425" bIns="45700" anchor="t" anchorCtr="0">
            <a:spAutoFit/>
          </a:bodyPr>
          <a:lstStyle/>
          <a:p>
            <a:pPr marL="342900" lvl="0" indent="-342900">
              <a:buClr>
                <a:schemeClr val="dk1"/>
              </a:buClr>
              <a:buSzPts val="1200"/>
              <a:buFont typeface="Arial" panose="020B0604020202020204" pitchFamily="34" charset="0"/>
              <a:buChar char="•"/>
            </a:pPr>
            <a:r>
              <a:rPr lang="en-US" sz="1200" dirty="0">
                <a:latin typeface="Century Gothic" panose="020B0502020202020204" pitchFamily="34" charset="0"/>
              </a:rPr>
              <a:t>Run </a:t>
            </a:r>
            <a:r>
              <a:rPr lang="en-US" sz="1200" b="1" dirty="0">
                <a:latin typeface="Century Gothic" panose="020B0502020202020204" pitchFamily="34" charset="0"/>
              </a:rPr>
              <a:t>SFDX: Create Lightning Web Component</a:t>
            </a:r>
            <a:r>
              <a:rPr lang="en-US" sz="1200" dirty="0">
                <a:latin typeface="Century Gothic" panose="020B0502020202020204" pitchFamily="34" charset="0"/>
              </a:rPr>
              <a:t> Command to Create LWC Component</a:t>
            </a:r>
            <a:endParaRPr sz="1200" dirty="0">
              <a:latin typeface="Century Gothic" panose="020B0502020202020204" pitchFamily="34"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0" y="1920240"/>
            <a:ext cx="7726573" cy="4572000"/>
          </a:xfrm>
          <a:prstGeom prst="rect">
            <a:avLst/>
          </a:prstGeom>
        </p:spPr>
      </p:pic>
      <p:sp>
        <p:nvSpPr>
          <p:cNvPr id="4" name="Rectangle 3"/>
          <p:cNvSpPr/>
          <p:nvPr/>
        </p:nvSpPr>
        <p:spPr>
          <a:xfrm>
            <a:off x="1092434" y="1276663"/>
            <a:ext cx="4946416" cy="646331"/>
          </a:xfrm>
          <a:prstGeom prst="rect">
            <a:avLst/>
          </a:prstGeom>
        </p:spPr>
        <p:txBody>
          <a:bodyPr wrap="square">
            <a:spAutoFit/>
          </a:bodyPr>
          <a:lstStyle/>
          <a:p>
            <a:pPr marL="285750" indent="-285750">
              <a:buFont typeface="+mj-lt"/>
              <a:buAutoNum type="arabicPeriod"/>
            </a:pPr>
            <a:r>
              <a:rPr lang="en-US" sz="1200" dirty="0">
                <a:latin typeface="Century Gothic" panose="020B0502020202020204" pitchFamily="34" charset="0"/>
              </a:rPr>
              <a:t>Click icon        on the left panel</a:t>
            </a:r>
          </a:p>
          <a:p>
            <a:pPr marL="285750" indent="-285750">
              <a:buFont typeface="+mj-lt"/>
              <a:buAutoNum type="arabicPeriod"/>
            </a:pPr>
            <a:r>
              <a:rPr lang="en-US" sz="1200" dirty="0">
                <a:latin typeface="Century Gothic" panose="020B0502020202020204" pitchFamily="34" charset="0"/>
              </a:rPr>
              <a:t>Right-Click on folder </a:t>
            </a:r>
            <a:r>
              <a:rPr lang="en-US" sz="1200" b="1" dirty="0" err="1">
                <a:latin typeface="Century Gothic" panose="020B0502020202020204" pitchFamily="34" charset="0"/>
              </a:rPr>
              <a:t>lwc</a:t>
            </a:r>
            <a:r>
              <a:rPr lang="en-US" sz="1200" dirty="0">
                <a:latin typeface="Century Gothic" panose="020B0502020202020204" pitchFamily="34" charset="0"/>
              </a:rPr>
              <a:t> in /force-app/main/default</a:t>
            </a:r>
          </a:p>
          <a:p>
            <a:pPr marL="285750" indent="-285750">
              <a:buFont typeface="+mj-lt"/>
              <a:buAutoNum type="arabicPeriod"/>
            </a:pPr>
            <a:r>
              <a:rPr lang="en-US" sz="1200" dirty="0">
                <a:latin typeface="Century Gothic" panose="020B0502020202020204" pitchFamily="34" charset="0"/>
              </a:rPr>
              <a:t>Select </a:t>
            </a:r>
            <a:r>
              <a:rPr lang="en-US" sz="1200" b="1" dirty="0">
                <a:latin typeface="Century Gothic" panose="020B0502020202020204" pitchFamily="34" charset="0"/>
              </a:rPr>
              <a:t>SFDX: Create Lightning Web Component</a:t>
            </a:r>
          </a:p>
        </p:txBody>
      </p:sp>
      <p:pic>
        <p:nvPicPr>
          <p:cNvPr id="5" name="Picture 4"/>
          <p:cNvPicPr>
            <a:picLocks noChangeAspect="1"/>
          </p:cNvPicPr>
          <p:nvPr/>
        </p:nvPicPr>
        <p:blipFill>
          <a:blip r:embed="rId4"/>
          <a:stretch>
            <a:fillRect/>
          </a:stretch>
        </p:blipFill>
        <p:spPr>
          <a:xfrm>
            <a:off x="2267754" y="1313074"/>
            <a:ext cx="208746" cy="196219"/>
          </a:xfrm>
          <a:prstGeom prst="rect">
            <a:avLst/>
          </a:prstGeom>
        </p:spPr>
      </p:pic>
    </p:spTree>
    <p:extLst>
      <p:ext uri="{BB962C8B-B14F-4D97-AF65-F5344CB8AC3E}">
        <p14:creationId xmlns:p14="http://schemas.microsoft.com/office/powerpoint/2010/main" val="173719633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224">
          <a:extLst>
            <a:ext uri="{FF2B5EF4-FFF2-40B4-BE49-F238E27FC236}">
              <a16:creationId xmlns:a16="http://schemas.microsoft.com/office/drawing/2014/main" id="{17E11E57-B81B-A91F-4AFC-CB4808C8E949}"/>
            </a:ext>
          </a:extLst>
        </p:cNvPr>
        <p:cNvGrpSpPr/>
        <p:nvPr/>
      </p:nvGrpSpPr>
      <p:grpSpPr>
        <a:xfrm>
          <a:off x="0" y="0"/>
          <a:ext cx="0" cy="0"/>
          <a:chOff x="0" y="0"/>
          <a:chExt cx="0" cy="0"/>
        </a:xfrm>
      </p:grpSpPr>
      <p:sp>
        <p:nvSpPr>
          <p:cNvPr id="226" name="Google Shape;226;p4">
            <a:extLst>
              <a:ext uri="{FF2B5EF4-FFF2-40B4-BE49-F238E27FC236}">
                <a16:creationId xmlns:a16="http://schemas.microsoft.com/office/drawing/2014/main" id="{90145694-2FC7-D378-2B13-7D9D827A95D3}"/>
              </a:ext>
            </a:extLst>
          </p:cNvPr>
          <p:cNvSpPr/>
          <p:nvPr/>
        </p:nvSpPr>
        <p:spPr>
          <a:xfrm>
            <a:off x="209006" y="0"/>
            <a:ext cx="10644922" cy="646290"/>
          </a:xfrm>
          <a:prstGeom prst="rect">
            <a:avLst/>
          </a:prstGeom>
          <a:noFill/>
          <a:ln>
            <a:noFill/>
          </a:ln>
        </p:spPr>
        <p:txBody>
          <a:bodyPr spcFirstLastPara="1" wrap="square" lIns="91425" tIns="45700" rIns="91425" bIns="45700" anchor="t" anchorCtr="0">
            <a:spAutoFit/>
          </a:bodyPr>
          <a:lstStyle/>
          <a:p>
            <a:pPr>
              <a:lnSpc>
                <a:spcPct val="150000"/>
              </a:lnSpc>
            </a:pPr>
            <a:r>
              <a:rPr lang="en-US" sz="2400" b="1" dirty="0">
                <a:solidFill>
                  <a:srgbClr val="E20F84"/>
                </a:solidFill>
                <a:latin typeface="Century Gothic"/>
                <a:ea typeface="Century Gothic"/>
                <a:cs typeface="Century Gothic"/>
                <a:sym typeface="Century Gothic"/>
              </a:rPr>
              <a:t>EQCC Form</a:t>
            </a:r>
          </a:p>
        </p:txBody>
      </p:sp>
      <p:sp>
        <p:nvSpPr>
          <p:cNvPr id="2" name="TextBox 1">
            <a:extLst>
              <a:ext uri="{FF2B5EF4-FFF2-40B4-BE49-F238E27FC236}">
                <a16:creationId xmlns:a16="http://schemas.microsoft.com/office/drawing/2014/main" id="{4A36FDAE-70AA-F735-417B-CA415525618A}"/>
              </a:ext>
            </a:extLst>
          </p:cNvPr>
          <p:cNvSpPr txBox="1"/>
          <p:nvPr/>
        </p:nvSpPr>
        <p:spPr>
          <a:xfrm>
            <a:off x="474182" y="655393"/>
            <a:ext cx="5245347" cy="400110"/>
          </a:xfrm>
          <a:prstGeom prst="rect">
            <a:avLst/>
          </a:prstGeom>
          <a:noFill/>
        </p:spPr>
        <p:txBody>
          <a:bodyPr wrap="none" rtlCol="0">
            <a:spAutoFit/>
          </a:bodyPr>
          <a:lstStyle/>
          <a:p>
            <a:pPr>
              <a:buClr>
                <a:srgbClr val="E20F84"/>
              </a:buClr>
            </a:pPr>
            <a:r>
              <a:rPr lang="en-GB" sz="2000" b="1" dirty="0">
                <a:solidFill>
                  <a:srgbClr val="E20F84"/>
                </a:solidFill>
                <a:latin typeface="Century Gothic" panose="020B0502020202020204" pitchFamily="34" charset="0"/>
                <a:cs typeface="Arial" panose="020B0604020202020204" pitchFamily="34" charset="0"/>
              </a:rPr>
              <a:t>1. </a:t>
            </a:r>
            <a:r>
              <a:rPr lang="en-US" sz="2000" b="1" dirty="0">
                <a:solidFill>
                  <a:srgbClr val="E20F84"/>
                </a:solidFill>
                <a:latin typeface="Century Gothic" panose="020B0502020202020204" pitchFamily="34" charset="0"/>
                <a:cs typeface="Arial" panose="020B0604020202020204" pitchFamily="34" charset="0"/>
              </a:rPr>
              <a:t>Create EQCC Form Group Component</a:t>
            </a:r>
            <a:endParaRPr lang="en-GB" sz="2000" b="1" dirty="0">
              <a:solidFill>
                <a:srgbClr val="E20F84"/>
              </a:solidFill>
              <a:latin typeface="Century Gothic" panose="020B0502020202020204" pitchFamily="34" charset="0"/>
              <a:cs typeface="Arial" panose="020B0604020202020204" pitchFamily="34" charset="0"/>
            </a:endParaRPr>
          </a:p>
        </p:txBody>
      </p:sp>
      <p:sp>
        <p:nvSpPr>
          <p:cNvPr id="1424" name="Google Shape;1424;p116"/>
          <p:cNvSpPr txBox="1"/>
          <p:nvPr/>
        </p:nvSpPr>
        <p:spPr>
          <a:xfrm>
            <a:off x="798667" y="1313074"/>
            <a:ext cx="6850190" cy="276959"/>
          </a:xfrm>
          <a:prstGeom prst="rect">
            <a:avLst/>
          </a:prstGeom>
          <a:noFill/>
          <a:ln>
            <a:noFill/>
          </a:ln>
        </p:spPr>
        <p:txBody>
          <a:bodyPr spcFirstLastPara="1" wrap="square" lIns="91425" tIns="45700" rIns="91425" bIns="45700" anchor="t" anchorCtr="0">
            <a:spAutoFit/>
          </a:bodyPr>
          <a:lstStyle/>
          <a:p>
            <a:pPr marL="342900" lvl="0" indent="-342900">
              <a:buClr>
                <a:schemeClr val="dk1"/>
              </a:buClr>
              <a:buSzPts val="1200"/>
              <a:buFont typeface="Arial" panose="020B0604020202020204" pitchFamily="34" charset="0"/>
              <a:buChar char="•"/>
            </a:pPr>
            <a:r>
              <a:rPr lang="en-US" sz="1200" dirty="0">
                <a:latin typeface="Century Gothic" panose="020B0502020202020204" pitchFamily="34" charset="0"/>
              </a:rPr>
              <a:t>Enter the LWC Name </a:t>
            </a:r>
            <a:r>
              <a:rPr lang="en-US" sz="1200" b="1" dirty="0">
                <a:latin typeface="Century Gothic" panose="020B0502020202020204" pitchFamily="34" charset="0"/>
              </a:rPr>
              <a:t>eqccFormGroupTraining001</a:t>
            </a:r>
            <a:endParaRPr sz="1200" b="1" dirty="0">
              <a:latin typeface="Century Gothic" panose="020B0502020202020204" pitchFamily="34" charset="0"/>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0" y="1920240"/>
            <a:ext cx="7726573" cy="4572000"/>
          </a:xfrm>
          <a:prstGeom prst="rect">
            <a:avLst/>
          </a:prstGeom>
        </p:spPr>
      </p:pic>
    </p:spTree>
    <p:extLst>
      <p:ext uri="{BB962C8B-B14F-4D97-AF65-F5344CB8AC3E}">
        <p14:creationId xmlns:p14="http://schemas.microsoft.com/office/powerpoint/2010/main" val="184916908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224">
          <a:extLst>
            <a:ext uri="{FF2B5EF4-FFF2-40B4-BE49-F238E27FC236}">
              <a16:creationId xmlns:a16="http://schemas.microsoft.com/office/drawing/2014/main" id="{17E11E57-B81B-A91F-4AFC-CB4808C8E949}"/>
            </a:ext>
          </a:extLst>
        </p:cNvPr>
        <p:cNvGrpSpPr/>
        <p:nvPr/>
      </p:nvGrpSpPr>
      <p:grpSpPr>
        <a:xfrm>
          <a:off x="0" y="0"/>
          <a:ext cx="0" cy="0"/>
          <a:chOff x="0" y="0"/>
          <a:chExt cx="0" cy="0"/>
        </a:xfrm>
      </p:grpSpPr>
      <p:sp>
        <p:nvSpPr>
          <p:cNvPr id="226" name="Google Shape;226;p4">
            <a:extLst>
              <a:ext uri="{FF2B5EF4-FFF2-40B4-BE49-F238E27FC236}">
                <a16:creationId xmlns:a16="http://schemas.microsoft.com/office/drawing/2014/main" id="{90145694-2FC7-D378-2B13-7D9D827A95D3}"/>
              </a:ext>
            </a:extLst>
          </p:cNvPr>
          <p:cNvSpPr/>
          <p:nvPr/>
        </p:nvSpPr>
        <p:spPr>
          <a:xfrm>
            <a:off x="209006" y="0"/>
            <a:ext cx="10644922" cy="646290"/>
          </a:xfrm>
          <a:prstGeom prst="rect">
            <a:avLst/>
          </a:prstGeom>
          <a:noFill/>
          <a:ln>
            <a:noFill/>
          </a:ln>
        </p:spPr>
        <p:txBody>
          <a:bodyPr spcFirstLastPara="1" wrap="square" lIns="91425" tIns="45700" rIns="91425" bIns="45700" anchor="t" anchorCtr="0">
            <a:spAutoFit/>
          </a:bodyPr>
          <a:lstStyle/>
          <a:p>
            <a:pPr>
              <a:lnSpc>
                <a:spcPct val="150000"/>
              </a:lnSpc>
            </a:pPr>
            <a:r>
              <a:rPr lang="en-US" sz="2400" b="1" dirty="0">
                <a:solidFill>
                  <a:srgbClr val="E20F84"/>
                </a:solidFill>
                <a:latin typeface="Century Gothic"/>
                <a:ea typeface="Century Gothic"/>
                <a:cs typeface="Century Gothic"/>
                <a:sym typeface="Century Gothic"/>
              </a:rPr>
              <a:t>EQCC Form</a:t>
            </a:r>
          </a:p>
        </p:txBody>
      </p:sp>
      <p:sp>
        <p:nvSpPr>
          <p:cNvPr id="2" name="TextBox 1">
            <a:extLst>
              <a:ext uri="{FF2B5EF4-FFF2-40B4-BE49-F238E27FC236}">
                <a16:creationId xmlns:a16="http://schemas.microsoft.com/office/drawing/2014/main" id="{4A36FDAE-70AA-F735-417B-CA415525618A}"/>
              </a:ext>
            </a:extLst>
          </p:cNvPr>
          <p:cNvSpPr txBox="1"/>
          <p:nvPr/>
        </p:nvSpPr>
        <p:spPr>
          <a:xfrm>
            <a:off x="474182" y="655393"/>
            <a:ext cx="5245347" cy="400110"/>
          </a:xfrm>
          <a:prstGeom prst="rect">
            <a:avLst/>
          </a:prstGeom>
          <a:noFill/>
        </p:spPr>
        <p:txBody>
          <a:bodyPr wrap="none" rtlCol="0">
            <a:spAutoFit/>
          </a:bodyPr>
          <a:lstStyle/>
          <a:p>
            <a:pPr>
              <a:buClr>
                <a:srgbClr val="E20F84"/>
              </a:buClr>
            </a:pPr>
            <a:r>
              <a:rPr lang="en-GB" sz="2000" b="1" dirty="0">
                <a:solidFill>
                  <a:srgbClr val="E20F84"/>
                </a:solidFill>
                <a:latin typeface="Century Gothic" panose="020B0502020202020204" pitchFamily="34" charset="0"/>
                <a:cs typeface="Arial" panose="020B0604020202020204" pitchFamily="34" charset="0"/>
              </a:rPr>
              <a:t>1. </a:t>
            </a:r>
            <a:r>
              <a:rPr lang="en-US" sz="2000" b="1" dirty="0">
                <a:solidFill>
                  <a:srgbClr val="E20F84"/>
                </a:solidFill>
                <a:latin typeface="Century Gothic" panose="020B0502020202020204" pitchFamily="34" charset="0"/>
                <a:cs typeface="Arial" panose="020B0604020202020204" pitchFamily="34" charset="0"/>
              </a:rPr>
              <a:t>Create EQCC Form Group Component</a:t>
            </a:r>
            <a:endParaRPr lang="en-GB" sz="2000" b="1" dirty="0">
              <a:solidFill>
                <a:srgbClr val="E20F84"/>
              </a:solidFill>
              <a:latin typeface="Century Gothic" panose="020B0502020202020204" pitchFamily="34" charset="0"/>
              <a:cs typeface="Arial" panose="020B0604020202020204" pitchFamily="34" charset="0"/>
            </a:endParaRPr>
          </a:p>
        </p:txBody>
      </p:sp>
      <p:sp>
        <p:nvSpPr>
          <p:cNvPr id="1424" name="Google Shape;1424;p116"/>
          <p:cNvSpPr txBox="1"/>
          <p:nvPr/>
        </p:nvSpPr>
        <p:spPr>
          <a:xfrm>
            <a:off x="798667" y="1313074"/>
            <a:ext cx="6850190" cy="276959"/>
          </a:xfrm>
          <a:prstGeom prst="rect">
            <a:avLst/>
          </a:prstGeom>
          <a:noFill/>
          <a:ln>
            <a:noFill/>
          </a:ln>
        </p:spPr>
        <p:txBody>
          <a:bodyPr spcFirstLastPara="1" wrap="square" lIns="91425" tIns="45700" rIns="91425" bIns="45700" anchor="t" anchorCtr="0">
            <a:spAutoFit/>
          </a:bodyPr>
          <a:lstStyle/>
          <a:p>
            <a:pPr marL="342900" lvl="0" indent="-342900">
              <a:buClr>
                <a:schemeClr val="dk1"/>
              </a:buClr>
              <a:buSzPts val="1200"/>
              <a:buFont typeface="Arial" panose="020B0604020202020204" pitchFamily="34" charset="0"/>
              <a:buChar char="•"/>
            </a:pPr>
            <a:r>
              <a:rPr lang="en-US" sz="1200" dirty="0">
                <a:latin typeface="Century Gothic" panose="020B0502020202020204" pitchFamily="34" charset="0"/>
              </a:rPr>
              <a:t>Select </a:t>
            </a:r>
            <a:r>
              <a:rPr lang="en-US" sz="1200" b="1" dirty="0">
                <a:latin typeface="Century Gothic" panose="020B0502020202020204" pitchFamily="34" charset="0"/>
              </a:rPr>
              <a:t>\force-app\main\default\</a:t>
            </a:r>
            <a:r>
              <a:rPr lang="en-US" sz="1200" b="1" dirty="0" err="1">
                <a:latin typeface="Century Gothic" panose="020B0502020202020204" pitchFamily="34" charset="0"/>
              </a:rPr>
              <a:t>lwc</a:t>
            </a:r>
            <a:r>
              <a:rPr lang="en-US" sz="1200" dirty="0">
                <a:latin typeface="Century Gothic" panose="020B0502020202020204" pitchFamily="34" charset="0"/>
              </a:rPr>
              <a:t>, default folder to store the </a:t>
            </a:r>
            <a:r>
              <a:rPr lang="en-US" sz="1200" dirty="0" err="1">
                <a:latin typeface="Century Gothic" panose="020B0502020202020204" pitchFamily="34" charset="0"/>
              </a:rPr>
              <a:t>lwc</a:t>
            </a:r>
            <a:r>
              <a:rPr lang="en-US" sz="1200" dirty="0">
                <a:latin typeface="Century Gothic" panose="020B0502020202020204" pitchFamily="34" charset="0"/>
              </a:rPr>
              <a:t>.</a:t>
            </a:r>
            <a:endParaRPr sz="1200" b="1" dirty="0">
              <a:latin typeface="Century Gothic" panose="020B0502020202020204" pitchFamily="34"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0" y="1920240"/>
            <a:ext cx="7726573" cy="4572000"/>
          </a:xfrm>
          <a:prstGeom prst="rect">
            <a:avLst/>
          </a:prstGeom>
        </p:spPr>
      </p:pic>
    </p:spTree>
    <p:extLst>
      <p:ext uri="{BB962C8B-B14F-4D97-AF65-F5344CB8AC3E}">
        <p14:creationId xmlns:p14="http://schemas.microsoft.com/office/powerpoint/2010/main" val="37933893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224">
          <a:extLst>
            <a:ext uri="{FF2B5EF4-FFF2-40B4-BE49-F238E27FC236}">
              <a16:creationId xmlns:a16="http://schemas.microsoft.com/office/drawing/2014/main" id="{17E11E57-B81B-A91F-4AFC-CB4808C8E949}"/>
            </a:ext>
          </a:extLst>
        </p:cNvPr>
        <p:cNvGrpSpPr/>
        <p:nvPr/>
      </p:nvGrpSpPr>
      <p:grpSpPr>
        <a:xfrm>
          <a:off x="0" y="0"/>
          <a:ext cx="0" cy="0"/>
          <a:chOff x="0" y="0"/>
          <a:chExt cx="0" cy="0"/>
        </a:xfrm>
      </p:grpSpPr>
      <p:sp>
        <p:nvSpPr>
          <p:cNvPr id="226" name="Google Shape;226;p4">
            <a:extLst>
              <a:ext uri="{FF2B5EF4-FFF2-40B4-BE49-F238E27FC236}">
                <a16:creationId xmlns:a16="http://schemas.microsoft.com/office/drawing/2014/main" id="{90145694-2FC7-D378-2B13-7D9D827A95D3}"/>
              </a:ext>
            </a:extLst>
          </p:cNvPr>
          <p:cNvSpPr/>
          <p:nvPr/>
        </p:nvSpPr>
        <p:spPr>
          <a:xfrm>
            <a:off x="209006" y="0"/>
            <a:ext cx="10644922" cy="646290"/>
          </a:xfrm>
          <a:prstGeom prst="rect">
            <a:avLst/>
          </a:prstGeom>
          <a:noFill/>
          <a:ln>
            <a:noFill/>
          </a:ln>
        </p:spPr>
        <p:txBody>
          <a:bodyPr spcFirstLastPara="1" wrap="square" lIns="91425" tIns="45700" rIns="91425" bIns="45700" anchor="t" anchorCtr="0">
            <a:spAutoFit/>
          </a:bodyPr>
          <a:lstStyle/>
          <a:p>
            <a:pPr>
              <a:lnSpc>
                <a:spcPct val="150000"/>
              </a:lnSpc>
            </a:pPr>
            <a:r>
              <a:rPr lang="en-US" sz="2400" b="1" dirty="0">
                <a:solidFill>
                  <a:srgbClr val="E20F84"/>
                </a:solidFill>
                <a:latin typeface="Century Gothic"/>
                <a:ea typeface="Century Gothic"/>
                <a:cs typeface="Century Gothic"/>
                <a:sym typeface="Century Gothic"/>
              </a:rPr>
              <a:t>EQCC Form</a:t>
            </a:r>
          </a:p>
        </p:txBody>
      </p:sp>
      <p:sp>
        <p:nvSpPr>
          <p:cNvPr id="2" name="TextBox 1">
            <a:extLst>
              <a:ext uri="{FF2B5EF4-FFF2-40B4-BE49-F238E27FC236}">
                <a16:creationId xmlns:a16="http://schemas.microsoft.com/office/drawing/2014/main" id="{4A36FDAE-70AA-F735-417B-CA415525618A}"/>
              </a:ext>
            </a:extLst>
          </p:cNvPr>
          <p:cNvSpPr txBox="1"/>
          <p:nvPr/>
        </p:nvSpPr>
        <p:spPr>
          <a:xfrm>
            <a:off x="474182" y="655393"/>
            <a:ext cx="5245347" cy="400110"/>
          </a:xfrm>
          <a:prstGeom prst="rect">
            <a:avLst/>
          </a:prstGeom>
          <a:noFill/>
        </p:spPr>
        <p:txBody>
          <a:bodyPr wrap="none" rtlCol="0">
            <a:spAutoFit/>
          </a:bodyPr>
          <a:lstStyle/>
          <a:p>
            <a:pPr>
              <a:buClr>
                <a:srgbClr val="E20F84"/>
              </a:buClr>
            </a:pPr>
            <a:r>
              <a:rPr lang="en-GB" sz="2000" b="1" dirty="0">
                <a:solidFill>
                  <a:srgbClr val="E20F84"/>
                </a:solidFill>
                <a:latin typeface="Century Gothic" panose="020B0502020202020204" pitchFamily="34" charset="0"/>
                <a:cs typeface="Arial" panose="020B0604020202020204" pitchFamily="34" charset="0"/>
              </a:rPr>
              <a:t>1. </a:t>
            </a:r>
            <a:r>
              <a:rPr lang="en-US" sz="2000" b="1" dirty="0">
                <a:solidFill>
                  <a:srgbClr val="E20F84"/>
                </a:solidFill>
                <a:latin typeface="Century Gothic" panose="020B0502020202020204" pitchFamily="34" charset="0"/>
                <a:cs typeface="Arial" panose="020B0604020202020204" pitchFamily="34" charset="0"/>
              </a:rPr>
              <a:t>Create EQCC Form Group Component</a:t>
            </a:r>
            <a:endParaRPr lang="en-GB" sz="2000" b="1" dirty="0">
              <a:solidFill>
                <a:srgbClr val="E20F84"/>
              </a:solidFill>
              <a:latin typeface="Century Gothic" panose="020B0502020202020204" pitchFamily="34" charset="0"/>
              <a:cs typeface="Arial" panose="020B0604020202020204" pitchFamily="34" charset="0"/>
            </a:endParaRPr>
          </a:p>
        </p:txBody>
      </p:sp>
      <p:sp>
        <p:nvSpPr>
          <p:cNvPr id="1424" name="Google Shape;1424;p116"/>
          <p:cNvSpPr txBox="1"/>
          <p:nvPr/>
        </p:nvSpPr>
        <p:spPr>
          <a:xfrm>
            <a:off x="798667" y="1313074"/>
            <a:ext cx="6850190" cy="276959"/>
          </a:xfrm>
          <a:prstGeom prst="rect">
            <a:avLst/>
          </a:prstGeom>
          <a:noFill/>
          <a:ln>
            <a:noFill/>
          </a:ln>
        </p:spPr>
        <p:txBody>
          <a:bodyPr spcFirstLastPara="1" wrap="square" lIns="91425" tIns="45700" rIns="91425" bIns="45700" anchor="t" anchorCtr="0">
            <a:spAutoFit/>
          </a:bodyPr>
          <a:lstStyle/>
          <a:p>
            <a:pPr marL="342900" lvl="0" indent="-342900">
              <a:buClr>
                <a:schemeClr val="dk1"/>
              </a:buClr>
              <a:buSzPts val="1200"/>
              <a:buFont typeface="Arial" panose="020B0604020202020204" pitchFamily="34" charset="0"/>
              <a:buChar char="•"/>
            </a:pPr>
            <a:r>
              <a:rPr lang="en-US" sz="1200" dirty="0">
                <a:latin typeface="Century Gothic" panose="020B0502020202020204" pitchFamily="34" charset="0"/>
              </a:rPr>
              <a:t>Create Component successfully.</a:t>
            </a:r>
            <a:endParaRPr sz="1200" b="1" dirty="0">
              <a:latin typeface="Century Gothic" panose="020B0502020202020204" pitchFamily="34"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0" y="1920240"/>
            <a:ext cx="7726573" cy="4572000"/>
          </a:xfrm>
          <a:prstGeom prst="rect">
            <a:avLst/>
          </a:prstGeom>
        </p:spPr>
      </p:pic>
    </p:spTree>
    <p:extLst>
      <p:ext uri="{BB962C8B-B14F-4D97-AF65-F5344CB8AC3E}">
        <p14:creationId xmlns:p14="http://schemas.microsoft.com/office/powerpoint/2010/main" val="216202631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224">
          <a:extLst>
            <a:ext uri="{FF2B5EF4-FFF2-40B4-BE49-F238E27FC236}">
              <a16:creationId xmlns:a16="http://schemas.microsoft.com/office/drawing/2014/main" id="{17E11E57-B81B-A91F-4AFC-CB4808C8E949}"/>
            </a:ext>
          </a:extLst>
        </p:cNvPr>
        <p:cNvGrpSpPr/>
        <p:nvPr/>
      </p:nvGrpSpPr>
      <p:grpSpPr>
        <a:xfrm>
          <a:off x="0" y="0"/>
          <a:ext cx="0" cy="0"/>
          <a:chOff x="0" y="0"/>
          <a:chExt cx="0" cy="0"/>
        </a:xfrm>
      </p:grpSpPr>
      <p:sp>
        <p:nvSpPr>
          <p:cNvPr id="226" name="Google Shape;226;p4">
            <a:extLst>
              <a:ext uri="{FF2B5EF4-FFF2-40B4-BE49-F238E27FC236}">
                <a16:creationId xmlns:a16="http://schemas.microsoft.com/office/drawing/2014/main" id="{90145694-2FC7-D378-2B13-7D9D827A95D3}"/>
              </a:ext>
            </a:extLst>
          </p:cNvPr>
          <p:cNvSpPr/>
          <p:nvPr/>
        </p:nvSpPr>
        <p:spPr>
          <a:xfrm>
            <a:off x="209006" y="0"/>
            <a:ext cx="10644922" cy="646290"/>
          </a:xfrm>
          <a:prstGeom prst="rect">
            <a:avLst/>
          </a:prstGeom>
          <a:noFill/>
          <a:ln>
            <a:noFill/>
          </a:ln>
        </p:spPr>
        <p:txBody>
          <a:bodyPr spcFirstLastPara="1" wrap="square" lIns="91425" tIns="45700" rIns="91425" bIns="45700" anchor="t" anchorCtr="0">
            <a:spAutoFit/>
          </a:bodyPr>
          <a:lstStyle/>
          <a:p>
            <a:pPr>
              <a:lnSpc>
                <a:spcPct val="150000"/>
              </a:lnSpc>
            </a:pPr>
            <a:r>
              <a:rPr lang="en-US" sz="2400" b="1" dirty="0">
                <a:solidFill>
                  <a:srgbClr val="E20F84"/>
                </a:solidFill>
                <a:latin typeface="Century Gothic"/>
                <a:ea typeface="Century Gothic"/>
                <a:cs typeface="Century Gothic"/>
                <a:sym typeface="Century Gothic"/>
              </a:rPr>
              <a:t>EQCC Form</a:t>
            </a:r>
          </a:p>
        </p:txBody>
      </p:sp>
      <p:sp>
        <p:nvSpPr>
          <p:cNvPr id="2" name="TextBox 1">
            <a:extLst>
              <a:ext uri="{FF2B5EF4-FFF2-40B4-BE49-F238E27FC236}">
                <a16:creationId xmlns:a16="http://schemas.microsoft.com/office/drawing/2014/main" id="{4A36FDAE-70AA-F735-417B-CA415525618A}"/>
              </a:ext>
            </a:extLst>
          </p:cNvPr>
          <p:cNvSpPr txBox="1"/>
          <p:nvPr/>
        </p:nvSpPr>
        <p:spPr>
          <a:xfrm>
            <a:off x="474182" y="655393"/>
            <a:ext cx="2149948" cy="400110"/>
          </a:xfrm>
          <a:prstGeom prst="rect">
            <a:avLst/>
          </a:prstGeom>
          <a:noFill/>
        </p:spPr>
        <p:txBody>
          <a:bodyPr wrap="none" rtlCol="0">
            <a:spAutoFit/>
          </a:bodyPr>
          <a:lstStyle/>
          <a:p>
            <a:pPr>
              <a:buClr>
                <a:srgbClr val="E20F84"/>
              </a:buClr>
            </a:pPr>
            <a:r>
              <a:rPr lang="en-GB" sz="2000" b="1" dirty="0">
                <a:solidFill>
                  <a:srgbClr val="E20F84"/>
                </a:solidFill>
                <a:latin typeface="Century Gothic" panose="020B0502020202020204" pitchFamily="34" charset="0"/>
                <a:cs typeface="Arial" panose="020B0604020202020204" pitchFamily="34" charset="0"/>
              </a:rPr>
              <a:t>2. </a:t>
            </a:r>
            <a:r>
              <a:rPr lang="en-US" sz="2000" b="1" dirty="0">
                <a:solidFill>
                  <a:srgbClr val="E20F84"/>
                </a:solidFill>
                <a:latin typeface="Century Gothic" panose="020B0502020202020204" pitchFamily="34" charset="0"/>
                <a:cs typeface="Arial" panose="020B0604020202020204" pitchFamily="34" charset="0"/>
              </a:rPr>
              <a:t>Create EQCC</a:t>
            </a:r>
            <a:endParaRPr lang="en-GB" sz="2000" b="1" dirty="0">
              <a:solidFill>
                <a:srgbClr val="E20F84"/>
              </a:solidFill>
              <a:latin typeface="Century Gothic" panose="020B0502020202020204" pitchFamily="34" charset="0"/>
              <a:cs typeface="Arial" panose="020B0604020202020204" pitchFamily="34" charset="0"/>
            </a:endParaRPr>
          </a:p>
        </p:txBody>
      </p:sp>
      <p:sp>
        <p:nvSpPr>
          <p:cNvPr id="1424" name="Google Shape;1424;p116"/>
          <p:cNvSpPr txBox="1"/>
          <p:nvPr/>
        </p:nvSpPr>
        <p:spPr>
          <a:xfrm>
            <a:off x="808192" y="1034333"/>
            <a:ext cx="6850190" cy="276959"/>
          </a:xfrm>
          <a:prstGeom prst="rect">
            <a:avLst/>
          </a:prstGeom>
          <a:noFill/>
          <a:ln>
            <a:noFill/>
          </a:ln>
        </p:spPr>
        <p:txBody>
          <a:bodyPr spcFirstLastPara="1" wrap="square" lIns="91425" tIns="45700" rIns="91425" bIns="45700" anchor="t" anchorCtr="0">
            <a:spAutoFit/>
          </a:bodyPr>
          <a:lstStyle/>
          <a:p>
            <a:pPr marL="342900" lvl="0" indent="-342900">
              <a:buClr>
                <a:schemeClr val="dk1"/>
              </a:buClr>
              <a:buSzPts val="1200"/>
              <a:buFont typeface="Arial" panose="020B0604020202020204" pitchFamily="34" charset="0"/>
              <a:buChar char="•"/>
            </a:pPr>
            <a:r>
              <a:rPr lang="en-US" sz="1200" dirty="0">
                <a:latin typeface="Century Gothic" panose="020B0502020202020204" pitchFamily="34" charset="0"/>
              </a:rPr>
              <a:t>Create folder “forms” to store HTML Template.</a:t>
            </a:r>
            <a:endParaRPr sz="1200" b="1" dirty="0">
              <a:latin typeface="Century Gothic" panose="020B0502020202020204" pitchFamily="34"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0" y="1920240"/>
            <a:ext cx="7726573" cy="4572000"/>
          </a:xfrm>
          <a:prstGeom prst="rect">
            <a:avLst/>
          </a:prstGeom>
        </p:spPr>
      </p:pic>
      <p:sp>
        <p:nvSpPr>
          <p:cNvPr id="7" name="Rectangle 6"/>
          <p:cNvSpPr/>
          <p:nvPr/>
        </p:nvSpPr>
        <p:spPr>
          <a:xfrm>
            <a:off x="1202869" y="1274610"/>
            <a:ext cx="7055305" cy="646331"/>
          </a:xfrm>
          <a:prstGeom prst="rect">
            <a:avLst/>
          </a:prstGeom>
        </p:spPr>
        <p:txBody>
          <a:bodyPr wrap="square">
            <a:spAutoFit/>
          </a:bodyPr>
          <a:lstStyle/>
          <a:p>
            <a:pPr marL="285750" indent="-285750">
              <a:buFont typeface="+mj-lt"/>
              <a:buAutoNum type="arabicPeriod"/>
            </a:pPr>
            <a:r>
              <a:rPr lang="en-US" sz="1200" dirty="0">
                <a:latin typeface="Century Gothic" panose="020B0502020202020204" pitchFamily="34" charset="0"/>
              </a:rPr>
              <a:t>Right-Click on folder </a:t>
            </a:r>
            <a:r>
              <a:rPr lang="en-US" sz="1200" b="1" dirty="0">
                <a:latin typeface="Century Gothic" panose="020B0502020202020204" pitchFamily="34" charset="0"/>
              </a:rPr>
              <a:t>eqccFormGroupTraining001</a:t>
            </a:r>
            <a:r>
              <a:rPr lang="en-US" sz="1200" dirty="0">
                <a:latin typeface="Century Gothic" panose="020B0502020202020204" pitchFamily="34" charset="0"/>
              </a:rPr>
              <a:t> in /force-app/main/default/</a:t>
            </a:r>
            <a:r>
              <a:rPr lang="en-US" sz="1200" dirty="0" err="1">
                <a:latin typeface="Century Gothic" panose="020B0502020202020204" pitchFamily="34" charset="0"/>
              </a:rPr>
              <a:t>lwc</a:t>
            </a:r>
            <a:endParaRPr lang="en-US" sz="1200" dirty="0">
              <a:latin typeface="Century Gothic" panose="020B0502020202020204" pitchFamily="34" charset="0"/>
            </a:endParaRPr>
          </a:p>
          <a:p>
            <a:pPr marL="285750" indent="-285750">
              <a:buFont typeface="+mj-lt"/>
              <a:buAutoNum type="arabicPeriod"/>
            </a:pPr>
            <a:r>
              <a:rPr lang="en-US" sz="1200" dirty="0">
                <a:latin typeface="Century Gothic" panose="020B0502020202020204" pitchFamily="34" charset="0"/>
              </a:rPr>
              <a:t>Select </a:t>
            </a:r>
            <a:r>
              <a:rPr lang="en-US" sz="1200" b="1" dirty="0">
                <a:latin typeface="Century Gothic" panose="020B0502020202020204" pitchFamily="34" charset="0"/>
              </a:rPr>
              <a:t>New Folder</a:t>
            </a:r>
          </a:p>
          <a:p>
            <a:pPr marL="285750" indent="-285750">
              <a:buFont typeface="+mj-lt"/>
              <a:buAutoNum type="arabicPeriod"/>
            </a:pPr>
            <a:r>
              <a:rPr lang="en-US" sz="1200" dirty="0">
                <a:latin typeface="Century Gothic" panose="020B0502020202020204" pitchFamily="34" charset="0"/>
              </a:rPr>
              <a:t>Enter folder name </a:t>
            </a:r>
            <a:r>
              <a:rPr lang="en-US" sz="1200" b="1" dirty="0">
                <a:latin typeface="Century Gothic" panose="020B0502020202020204" pitchFamily="34" charset="0"/>
              </a:rPr>
              <a:t>forms</a:t>
            </a:r>
          </a:p>
        </p:txBody>
      </p:sp>
    </p:spTree>
    <p:extLst>
      <p:ext uri="{BB962C8B-B14F-4D97-AF65-F5344CB8AC3E}">
        <p14:creationId xmlns:p14="http://schemas.microsoft.com/office/powerpoint/2010/main" val="191322475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224">
          <a:extLst>
            <a:ext uri="{FF2B5EF4-FFF2-40B4-BE49-F238E27FC236}">
              <a16:creationId xmlns:a16="http://schemas.microsoft.com/office/drawing/2014/main" id="{17E11E57-B81B-A91F-4AFC-CB4808C8E949}"/>
            </a:ext>
          </a:extLst>
        </p:cNvPr>
        <p:cNvGrpSpPr/>
        <p:nvPr/>
      </p:nvGrpSpPr>
      <p:grpSpPr>
        <a:xfrm>
          <a:off x="0" y="0"/>
          <a:ext cx="0" cy="0"/>
          <a:chOff x="0" y="0"/>
          <a:chExt cx="0" cy="0"/>
        </a:xfrm>
      </p:grpSpPr>
      <p:sp>
        <p:nvSpPr>
          <p:cNvPr id="226" name="Google Shape;226;p4">
            <a:extLst>
              <a:ext uri="{FF2B5EF4-FFF2-40B4-BE49-F238E27FC236}">
                <a16:creationId xmlns:a16="http://schemas.microsoft.com/office/drawing/2014/main" id="{90145694-2FC7-D378-2B13-7D9D827A95D3}"/>
              </a:ext>
            </a:extLst>
          </p:cNvPr>
          <p:cNvSpPr/>
          <p:nvPr/>
        </p:nvSpPr>
        <p:spPr>
          <a:xfrm>
            <a:off x="209006" y="0"/>
            <a:ext cx="10644922" cy="646290"/>
          </a:xfrm>
          <a:prstGeom prst="rect">
            <a:avLst/>
          </a:prstGeom>
          <a:noFill/>
          <a:ln>
            <a:noFill/>
          </a:ln>
        </p:spPr>
        <p:txBody>
          <a:bodyPr spcFirstLastPara="1" wrap="square" lIns="91425" tIns="45700" rIns="91425" bIns="45700" anchor="t" anchorCtr="0">
            <a:spAutoFit/>
          </a:bodyPr>
          <a:lstStyle/>
          <a:p>
            <a:pPr>
              <a:lnSpc>
                <a:spcPct val="150000"/>
              </a:lnSpc>
            </a:pPr>
            <a:r>
              <a:rPr lang="en-US" sz="2400" b="1" dirty="0">
                <a:solidFill>
                  <a:srgbClr val="E20F84"/>
                </a:solidFill>
                <a:latin typeface="Century Gothic"/>
                <a:ea typeface="Century Gothic"/>
                <a:cs typeface="Century Gothic"/>
                <a:sym typeface="Century Gothic"/>
              </a:rPr>
              <a:t>EQCC Form</a:t>
            </a:r>
          </a:p>
        </p:txBody>
      </p:sp>
      <p:sp>
        <p:nvSpPr>
          <p:cNvPr id="2" name="TextBox 1">
            <a:extLst>
              <a:ext uri="{FF2B5EF4-FFF2-40B4-BE49-F238E27FC236}">
                <a16:creationId xmlns:a16="http://schemas.microsoft.com/office/drawing/2014/main" id="{4A36FDAE-70AA-F735-417B-CA415525618A}"/>
              </a:ext>
            </a:extLst>
          </p:cNvPr>
          <p:cNvSpPr txBox="1"/>
          <p:nvPr/>
        </p:nvSpPr>
        <p:spPr>
          <a:xfrm>
            <a:off x="474182" y="655393"/>
            <a:ext cx="2149948" cy="400110"/>
          </a:xfrm>
          <a:prstGeom prst="rect">
            <a:avLst/>
          </a:prstGeom>
          <a:noFill/>
        </p:spPr>
        <p:txBody>
          <a:bodyPr wrap="none" rtlCol="0">
            <a:spAutoFit/>
          </a:bodyPr>
          <a:lstStyle/>
          <a:p>
            <a:pPr>
              <a:buClr>
                <a:srgbClr val="E20F84"/>
              </a:buClr>
            </a:pPr>
            <a:r>
              <a:rPr lang="en-GB" sz="2000" b="1" dirty="0">
                <a:solidFill>
                  <a:srgbClr val="E20F84"/>
                </a:solidFill>
                <a:latin typeface="Century Gothic" panose="020B0502020202020204" pitchFamily="34" charset="0"/>
                <a:cs typeface="Arial" panose="020B0604020202020204" pitchFamily="34" charset="0"/>
              </a:rPr>
              <a:t>2. </a:t>
            </a:r>
            <a:r>
              <a:rPr lang="en-US" sz="2000" b="1" dirty="0">
                <a:solidFill>
                  <a:srgbClr val="E20F84"/>
                </a:solidFill>
                <a:latin typeface="Century Gothic" panose="020B0502020202020204" pitchFamily="34" charset="0"/>
                <a:cs typeface="Arial" panose="020B0604020202020204" pitchFamily="34" charset="0"/>
              </a:rPr>
              <a:t>Create EQCC</a:t>
            </a:r>
            <a:endParaRPr lang="en-GB" sz="2000" b="1" dirty="0">
              <a:solidFill>
                <a:srgbClr val="E20F84"/>
              </a:solidFill>
              <a:latin typeface="Century Gothic" panose="020B0502020202020204" pitchFamily="34" charset="0"/>
              <a:cs typeface="Arial" panose="020B0604020202020204" pitchFamily="34" charset="0"/>
            </a:endParaRPr>
          </a:p>
        </p:txBody>
      </p:sp>
      <p:sp>
        <p:nvSpPr>
          <p:cNvPr id="1424" name="Google Shape;1424;p116"/>
          <p:cNvSpPr txBox="1"/>
          <p:nvPr/>
        </p:nvSpPr>
        <p:spPr>
          <a:xfrm>
            <a:off x="808192" y="1034333"/>
            <a:ext cx="6850190" cy="276959"/>
          </a:xfrm>
          <a:prstGeom prst="rect">
            <a:avLst/>
          </a:prstGeom>
          <a:noFill/>
          <a:ln>
            <a:noFill/>
          </a:ln>
        </p:spPr>
        <p:txBody>
          <a:bodyPr spcFirstLastPara="1" wrap="square" lIns="91425" tIns="45700" rIns="91425" bIns="45700" anchor="t" anchorCtr="0">
            <a:spAutoFit/>
          </a:bodyPr>
          <a:lstStyle/>
          <a:p>
            <a:pPr marL="342900" lvl="0" indent="-342900">
              <a:buClr>
                <a:schemeClr val="dk1"/>
              </a:buClr>
              <a:buSzPts val="1200"/>
              <a:buFont typeface="Arial" panose="020B0604020202020204" pitchFamily="34" charset="0"/>
              <a:buChar char="•"/>
            </a:pPr>
            <a:r>
              <a:rPr lang="en-US" sz="1200" dirty="0">
                <a:latin typeface="Century Gothic" panose="020B0502020202020204" pitchFamily="34" charset="0"/>
              </a:rPr>
              <a:t>Create HTML Template.</a:t>
            </a:r>
            <a:endParaRPr sz="1200" b="1" dirty="0">
              <a:latin typeface="Century Gothic" panose="020B0502020202020204" pitchFamily="34" charset="0"/>
            </a:endParaRPr>
          </a:p>
        </p:txBody>
      </p:sp>
      <p:sp>
        <p:nvSpPr>
          <p:cNvPr id="10" name="Rectangle 9"/>
          <p:cNvSpPr/>
          <p:nvPr/>
        </p:nvSpPr>
        <p:spPr>
          <a:xfrm>
            <a:off x="1202869" y="1274610"/>
            <a:ext cx="7055305" cy="646331"/>
          </a:xfrm>
          <a:prstGeom prst="rect">
            <a:avLst/>
          </a:prstGeom>
        </p:spPr>
        <p:txBody>
          <a:bodyPr wrap="square">
            <a:spAutoFit/>
          </a:bodyPr>
          <a:lstStyle/>
          <a:p>
            <a:pPr marL="285750" indent="-285750">
              <a:buFont typeface="+mj-lt"/>
              <a:buAutoNum type="arabicPeriod"/>
            </a:pPr>
            <a:r>
              <a:rPr lang="en-US" sz="1200" dirty="0">
                <a:latin typeface="Century Gothic" panose="020B0502020202020204" pitchFamily="34" charset="0"/>
              </a:rPr>
              <a:t>Right-Click on folder </a:t>
            </a:r>
            <a:r>
              <a:rPr lang="en-US" sz="1200" b="1" dirty="0">
                <a:latin typeface="Century Gothic" panose="020B0502020202020204" pitchFamily="34" charset="0"/>
              </a:rPr>
              <a:t>forms</a:t>
            </a:r>
            <a:r>
              <a:rPr lang="en-US" sz="1200" dirty="0">
                <a:latin typeface="Century Gothic" panose="020B0502020202020204" pitchFamily="34" charset="0"/>
              </a:rPr>
              <a:t> in /force-app/main/default/</a:t>
            </a:r>
            <a:r>
              <a:rPr lang="en-US" sz="1200" dirty="0" err="1">
                <a:latin typeface="Century Gothic" panose="020B0502020202020204" pitchFamily="34" charset="0"/>
              </a:rPr>
              <a:t>lwc</a:t>
            </a:r>
            <a:r>
              <a:rPr lang="en-US" sz="1200" dirty="0">
                <a:latin typeface="Century Gothic" panose="020B0502020202020204" pitchFamily="34" charset="0"/>
              </a:rPr>
              <a:t>/eqccFormTraining001</a:t>
            </a:r>
          </a:p>
          <a:p>
            <a:pPr marL="285750" indent="-285750">
              <a:buFont typeface="+mj-lt"/>
              <a:buAutoNum type="arabicPeriod"/>
            </a:pPr>
            <a:r>
              <a:rPr lang="en-US" sz="1200" dirty="0">
                <a:latin typeface="Century Gothic" panose="020B0502020202020204" pitchFamily="34" charset="0"/>
              </a:rPr>
              <a:t>Select </a:t>
            </a:r>
            <a:r>
              <a:rPr lang="en-US" sz="1200" b="1" dirty="0">
                <a:latin typeface="Century Gothic" panose="020B0502020202020204" pitchFamily="34" charset="0"/>
              </a:rPr>
              <a:t>New File</a:t>
            </a:r>
          </a:p>
          <a:p>
            <a:pPr marL="285750" indent="-285750">
              <a:buFont typeface="+mj-lt"/>
              <a:buAutoNum type="arabicPeriod"/>
            </a:pPr>
            <a:r>
              <a:rPr lang="en-US" sz="1200" dirty="0">
                <a:latin typeface="Century Gothic" panose="020B0502020202020204" pitchFamily="34" charset="0"/>
              </a:rPr>
              <a:t>Enter file name </a:t>
            </a:r>
            <a:r>
              <a:rPr lang="en-US" sz="1200" b="1" dirty="0">
                <a:latin typeface="Century Gothic" panose="020B0502020202020204" pitchFamily="34" charset="0"/>
              </a:rPr>
              <a:t>EQCC_TRAINING_001.html</a:t>
            </a:r>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0" y="1920240"/>
            <a:ext cx="7726573" cy="4572000"/>
          </a:xfrm>
          <a:prstGeom prst="rect">
            <a:avLst/>
          </a:prstGeom>
        </p:spPr>
      </p:pic>
    </p:spTree>
    <p:extLst>
      <p:ext uri="{BB962C8B-B14F-4D97-AF65-F5344CB8AC3E}">
        <p14:creationId xmlns:p14="http://schemas.microsoft.com/office/powerpoint/2010/main" val="178044320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224">
          <a:extLst>
            <a:ext uri="{FF2B5EF4-FFF2-40B4-BE49-F238E27FC236}">
              <a16:creationId xmlns:a16="http://schemas.microsoft.com/office/drawing/2014/main" id="{17E11E57-B81B-A91F-4AFC-CB4808C8E949}"/>
            </a:ext>
          </a:extLst>
        </p:cNvPr>
        <p:cNvGrpSpPr/>
        <p:nvPr/>
      </p:nvGrpSpPr>
      <p:grpSpPr>
        <a:xfrm>
          <a:off x="0" y="0"/>
          <a:ext cx="0" cy="0"/>
          <a:chOff x="0" y="0"/>
          <a:chExt cx="0" cy="0"/>
        </a:xfrm>
      </p:grpSpPr>
      <p:sp>
        <p:nvSpPr>
          <p:cNvPr id="226" name="Google Shape;226;p4">
            <a:extLst>
              <a:ext uri="{FF2B5EF4-FFF2-40B4-BE49-F238E27FC236}">
                <a16:creationId xmlns:a16="http://schemas.microsoft.com/office/drawing/2014/main" id="{90145694-2FC7-D378-2B13-7D9D827A95D3}"/>
              </a:ext>
            </a:extLst>
          </p:cNvPr>
          <p:cNvSpPr/>
          <p:nvPr/>
        </p:nvSpPr>
        <p:spPr>
          <a:xfrm>
            <a:off x="209006" y="0"/>
            <a:ext cx="10644922" cy="646290"/>
          </a:xfrm>
          <a:prstGeom prst="rect">
            <a:avLst/>
          </a:prstGeom>
          <a:noFill/>
          <a:ln>
            <a:noFill/>
          </a:ln>
        </p:spPr>
        <p:txBody>
          <a:bodyPr spcFirstLastPara="1" wrap="square" lIns="91425" tIns="45700" rIns="91425" bIns="45700" anchor="t" anchorCtr="0">
            <a:spAutoFit/>
          </a:bodyPr>
          <a:lstStyle/>
          <a:p>
            <a:pPr>
              <a:lnSpc>
                <a:spcPct val="150000"/>
              </a:lnSpc>
            </a:pPr>
            <a:r>
              <a:rPr lang="en-US" sz="2400" b="1" dirty="0">
                <a:solidFill>
                  <a:srgbClr val="E20F84"/>
                </a:solidFill>
                <a:latin typeface="Century Gothic"/>
                <a:ea typeface="Century Gothic"/>
                <a:cs typeface="Century Gothic"/>
                <a:sym typeface="Century Gothic"/>
              </a:rPr>
              <a:t>EQCC Form</a:t>
            </a:r>
          </a:p>
        </p:txBody>
      </p:sp>
      <p:sp>
        <p:nvSpPr>
          <p:cNvPr id="2" name="TextBox 1">
            <a:extLst>
              <a:ext uri="{FF2B5EF4-FFF2-40B4-BE49-F238E27FC236}">
                <a16:creationId xmlns:a16="http://schemas.microsoft.com/office/drawing/2014/main" id="{4A36FDAE-70AA-F735-417B-CA415525618A}"/>
              </a:ext>
            </a:extLst>
          </p:cNvPr>
          <p:cNvSpPr txBox="1"/>
          <p:nvPr/>
        </p:nvSpPr>
        <p:spPr>
          <a:xfrm>
            <a:off x="474182" y="655393"/>
            <a:ext cx="2149948" cy="400110"/>
          </a:xfrm>
          <a:prstGeom prst="rect">
            <a:avLst/>
          </a:prstGeom>
          <a:noFill/>
        </p:spPr>
        <p:txBody>
          <a:bodyPr wrap="none" rtlCol="0">
            <a:spAutoFit/>
          </a:bodyPr>
          <a:lstStyle/>
          <a:p>
            <a:pPr>
              <a:buClr>
                <a:srgbClr val="E20F84"/>
              </a:buClr>
            </a:pPr>
            <a:r>
              <a:rPr lang="en-GB" sz="2000" b="1" dirty="0">
                <a:solidFill>
                  <a:srgbClr val="E20F84"/>
                </a:solidFill>
                <a:latin typeface="Century Gothic" panose="020B0502020202020204" pitchFamily="34" charset="0"/>
                <a:cs typeface="Arial" panose="020B0604020202020204" pitchFamily="34" charset="0"/>
              </a:rPr>
              <a:t>2. </a:t>
            </a:r>
            <a:r>
              <a:rPr lang="en-US" sz="2000" b="1" dirty="0">
                <a:solidFill>
                  <a:srgbClr val="E20F84"/>
                </a:solidFill>
                <a:latin typeface="Century Gothic" panose="020B0502020202020204" pitchFamily="34" charset="0"/>
                <a:cs typeface="Arial" panose="020B0604020202020204" pitchFamily="34" charset="0"/>
              </a:rPr>
              <a:t>Create EQCC</a:t>
            </a:r>
            <a:endParaRPr lang="en-GB" sz="2000" b="1" dirty="0">
              <a:solidFill>
                <a:srgbClr val="E20F84"/>
              </a:solidFill>
              <a:latin typeface="Century Gothic" panose="020B0502020202020204" pitchFamily="34" charset="0"/>
              <a:cs typeface="Arial" panose="020B0604020202020204" pitchFamily="34" charset="0"/>
            </a:endParaRPr>
          </a:p>
        </p:txBody>
      </p:sp>
      <p:sp>
        <p:nvSpPr>
          <p:cNvPr id="1424" name="Google Shape;1424;p116"/>
          <p:cNvSpPr txBox="1"/>
          <p:nvPr/>
        </p:nvSpPr>
        <p:spPr>
          <a:xfrm>
            <a:off x="760567" y="1152538"/>
            <a:ext cx="6850190" cy="276959"/>
          </a:xfrm>
          <a:prstGeom prst="rect">
            <a:avLst/>
          </a:prstGeom>
          <a:noFill/>
          <a:ln>
            <a:noFill/>
          </a:ln>
        </p:spPr>
        <p:txBody>
          <a:bodyPr spcFirstLastPara="1" wrap="square" lIns="91425" tIns="45700" rIns="91425" bIns="45700" anchor="t" anchorCtr="0">
            <a:spAutoFit/>
          </a:bodyPr>
          <a:lstStyle/>
          <a:p>
            <a:pPr marL="342900" lvl="0" indent="-342900">
              <a:buClr>
                <a:schemeClr val="dk1"/>
              </a:buClr>
              <a:buSzPts val="1200"/>
              <a:buFont typeface="Arial" panose="020B0604020202020204" pitchFamily="34" charset="0"/>
              <a:buChar char="•"/>
            </a:pPr>
            <a:r>
              <a:rPr lang="en-US" sz="1200" dirty="0">
                <a:latin typeface="Century Gothic" panose="020B0502020202020204" pitchFamily="34" charset="0"/>
              </a:rPr>
              <a:t>Edit HTML Template file </a:t>
            </a:r>
            <a:r>
              <a:rPr lang="en-US" sz="1200" b="1" dirty="0">
                <a:latin typeface="Century Gothic" panose="020B0502020202020204" pitchFamily="34" charset="0"/>
              </a:rPr>
              <a:t>EQCC_TRAINING_001.html</a:t>
            </a:r>
            <a:endParaRPr sz="1200" b="1" dirty="0">
              <a:latin typeface="Century Gothic" panose="020B0502020202020204" pitchFamily="34"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0" y="1920240"/>
            <a:ext cx="7726573" cy="4572000"/>
          </a:xfrm>
          <a:prstGeom prst="rect">
            <a:avLst/>
          </a:prstGeom>
        </p:spPr>
      </p:pic>
    </p:spTree>
    <p:extLst>
      <p:ext uri="{BB962C8B-B14F-4D97-AF65-F5344CB8AC3E}">
        <p14:creationId xmlns:p14="http://schemas.microsoft.com/office/powerpoint/2010/main" val="6638253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24">
          <a:extLst>
            <a:ext uri="{FF2B5EF4-FFF2-40B4-BE49-F238E27FC236}">
              <a16:creationId xmlns:a16="http://schemas.microsoft.com/office/drawing/2014/main" id="{4C231A95-E5C2-CFB5-4CD8-FFA8F20BFDFE}"/>
            </a:ext>
          </a:extLst>
        </p:cNvPr>
        <p:cNvGrpSpPr/>
        <p:nvPr/>
      </p:nvGrpSpPr>
      <p:grpSpPr>
        <a:xfrm>
          <a:off x="0" y="0"/>
          <a:ext cx="0" cy="0"/>
          <a:chOff x="0" y="0"/>
          <a:chExt cx="0" cy="0"/>
        </a:xfrm>
      </p:grpSpPr>
      <p:sp>
        <p:nvSpPr>
          <p:cNvPr id="226" name="Google Shape;226;p4">
            <a:extLst>
              <a:ext uri="{FF2B5EF4-FFF2-40B4-BE49-F238E27FC236}">
                <a16:creationId xmlns:a16="http://schemas.microsoft.com/office/drawing/2014/main" id="{EC2D342B-7770-72C0-92D7-21CA6646037F}"/>
              </a:ext>
            </a:extLst>
          </p:cNvPr>
          <p:cNvSpPr/>
          <p:nvPr/>
        </p:nvSpPr>
        <p:spPr>
          <a:xfrm>
            <a:off x="209006" y="0"/>
            <a:ext cx="10644922" cy="646290"/>
          </a:xfrm>
          <a:prstGeom prst="rect">
            <a:avLst/>
          </a:prstGeom>
          <a:noFill/>
          <a:ln>
            <a:noFill/>
          </a:ln>
        </p:spPr>
        <p:txBody>
          <a:bodyPr spcFirstLastPara="1" wrap="square" lIns="91425" tIns="45700" rIns="91425" bIns="45700" anchor="t" anchorCtr="0">
            <a:spAutoFit/>
          </a:bodyPr>
          <a:lstStyle/>
          <a:p>
            <a:pPr lvl="0">
              <a:lnSpc>
                <a:spcPct val="150000"/>
              </a:lnSpc>
            </a:pPr>
            <a:r>
              <a:rPr lang="en-GB" sz="2400" b="1" dirty="0">
                <a:solidFill>
                  <a:srgbClr val="E20F84"/>
                </a:solidFill>
                <a:latin typeface="Century Gothic"/>
                <a:ea typeface="Century Gothic"/>
                <a:cs typeface="Century Gothic"/>
                <a:sym typeface="Century Gothic"/>
              </a:rPr>
              <a:t>Set Up Salesforce DX</a:t>
            </a:r>
          </a:p>
        </p:txBody>
      </p:sp>
      <p:sp>
        <p:nvSpPr>
          <p:cNvPr id="2" name="TextBox 1">
            <a:extLst>
              <a:ext uri="{FF2B5EF4-FFF2-40B4-BE49-F238E27FC236}">
                <a16:creationId xmlns:a16="http://schemas.microsoft.com/office/drawing/2014/main" id="{37ACC6BB-AB25-D65C-FA8D-0AD789657552}"/>
              </a:ext>
            </a:extLst>
          </p:cNvPr>
          <p:cNvSpPr txBox="1"/>
          <p:nvPr/>
        </p:nvSpPr>
        <p:spPr>
          <a:xfrm>
            <a:off x="474182" y="655393"/>
            <a:ext cx="2262158" cy="400110"/>
          </a:xfrm>
          <a:prstGeom prst="rect">
            <a:avLst/>
          </a:prstGeom>
          <a:noFill/>
        </p:spPr>
        <p:txBody>
          <a:bodyPr wrap="none" rtlCol="0">
            <a:spAutoFit/>
          </a:bodyPr>
          <a:lstStyle/>
          <a:p>
            <a:pPr>
              <a:buClr>
                <a:srgbClr val="E20F84"/>
              </a:buClr>
            </a:pPr>
            <a:r>
              <a:rPr lang="en-GB" sz="2000" b="1" dirty="0">
                <a:solidFill>
                  <a:srgbClr val="E20F84"/>
                </a:solidFill>
                <a:latin typeface="Century Gothic" panose="020B0502020202020204" pitchFamily="34" charset="0"/>
                <a:cs typeface="Arial" panose="020B0604020202020204" pitchFamily="34" charset="0"/>
              </a:rPr>
              <a:t>5. Create Project</a:t>
            </a:r>
          </a:p>
        </p:txBody>
      </p:sp>
      <p:sp>
        <p:nvSpPr>
          <p:cNvPr id="1301" name="Google Shape;1301;p106"/>
          <p:cNvSpPr txBox="1"/>
          <p:nvPr/>
        </p:nvSpPr>
        <p:spPr>
          <a:xfrm>
            <a:off x="1155280" y="1280160"/>
            <a:ext cx="9341269" cy="27695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dirty="0">
                <a:solidFill>
                  <a:schemeClr val="dk1"/>
                </a:solidFill>
                <a:latin typeface="Century Gothic"/>
                <a:ea typeface="Century Gothic"/>
                <a:cs typeface="Century Gothic"/>
                <a:sym typeface="Century Gothic"/>
              </a:rPr>
              <a:t>5.2 Select “</a:t>
            </a:r>
            <a:r>
              <a:rPr lang="en-US" sz="1200" b="1" dirty="0">
                <a:solidFill>
                  <a:schemeClr val="dk1"/>
                </a:solidFill>
                <a:latin typeface="Century Gothic"/>
                <a:ea typeface="Century Gothic"/>
                <a:cs typeface="Century Gothic"/>
                <a:sym typeface="Century Gothic"/>
              </a:rPr>
              <a:t>Standard </a:t>
            </a:r>
            <a:r>
              <a:rPr lang="en-US" sz="1200" b="1" dirty="0" err="1">
                <a:solidFill>
                  <a:schemeClr val="dk1"/>
                </a:solidFill>
                <a:latin typeface="Century Gothic"/>
                <a:ea typeface="Century Gothic"/>
                <a:cs typeface="Century Gothic"/>
                <a:sym typeface="Century Gothic"/>
              </a:rPr>
              <a:t>Standard</a:t>
            </a:r>
            <a:r>
              <a:rPr lang="en-US" sz="1200" b="1" dirty="0">
                <a:solidFill>
                  <a:schemeClr val="dk1"/>
                </a:solidFill>
                <a:latin typeface="Century Gothic"/>
                <a:ea typeface="Century Gothic"/>
                <a:cs typeface="Century Gothic"/>
                <a:sym typeface="Century Gothic"/>
              </a:rPr>
              <a:t> project template (default)</a:t>
            </a:r>
            <a:r>
              <a:rPr lang="en-US" sz="1200" dirty="0">
                <a:solidFill>
                  <a:schemeClr val="dk1"/>
                </a:solidFill>
                <a:latin typeface="Century Gothic"/>
                <a:ea typeface="Century Gothic"/>
                <a:cs typeface="Century Gothic"/>
                <a:sym typeface="Century Gothic"/>
              </a:rPr>
              <a:t>” </a:t>
            </a:r>
            <a:endParaRPr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43200" y="2011680"/>
            <a:ext cx="6391923" cy="4572000"/>
          </a:xfrm>
          <a:prstGeom prst="rect">
            <a:avLst/>
          </a:prstGeom>
        </p:spPr>
      </p:pic>
    </p:spTree>
    <p:extLst>
      <p:ext uri="{BB962C8B-B14F-4D97-AF65-F5344CB8AC3E}">
        <p14:creationId xmlns:p14="http://schemas.microsoft.com/office/powerpoint/2010/main" val="2994215912"/>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224">
          <a:extLst>
            <a:ext uri="{FF2B5EF4-FFF2-40B4-BE49-F238E27FC236}">
              <a16:creationId xmlns:a16="http://schemas.microsoft.com/office/drawing/2014/main" id="{17E11E57-B81B-A91F-4AFC-CB4808C8E949}"/>
            </a:ext>
          </a:extLst>
        </p:cNvPr>
        <p:cNvGrpSpPr/>
        <p:nvPr/>
      </p:nvGrpSpPr>
      <p:grpSpPr>
        <a:xfrm>
          <a:off x="0" y="0"/>
          <a:ext cx="0" cy="0"/>
          <a:chOff x="0" y="0"/>
          <a:chExt cx="0" cy="0"/>
        </a:xfrm>
      </p:grpSpPr>
      <p:sp>
        <p:nvSpPr>
          <p:cNvPr id="226" name="Google Shape;226;p4">
            <a:extLst>
              <a:ext uri="{FF2B5EF4-FFF2-40B4-BE49-F238E27FC236}">
                <a16:creationId xmlns:a16="http://schemas.microsoft.com/office/drawing/2014/main" id="{90145694-2FC7-D378-2B13-7D9D827A95D3}"/>
              </a:ext>
            </a:extLst>
          </p:cNvPr>
          <p:cNvSpPr/>
          <p:nvPr/>
        </p:nvSpPr>
        <p:spPr>
          <a:xfrm>
            <a:off x="209006" y="0"/>
            <a:ext cx="10644922" cy="646290"/>
          </a:xfrm>
          <a:prstGeom prst="rect">
            <a:avLst/>
          </a:prstGeom>
          <a:noFill/>
          <a:ln>
            <a:noFill/>
          </a:ln>
        </p:spPr>
        <p:txBody>
          <a:bodyPr spcFirstLastPara="1" wrap="square" lIns="91425" tIns="45700" rIns="91425" bIns="45700" anchor="t" anchorCtr="0">
            <a:spAutoFit/>
          </a:bodyPr>
          <a:lstStyle/>
          <a:p>
            <a:pPr>
              <a:lnSpc>
                <a:spcPct val="150000"/>
              </a:lnSpc>
            </a:pPr>
            <a:r>
              <a:rPr lang="en-US" sz="2400" b="1" dirty="0">
                <a:solidFill>
                  <a:srgbClr val="E20F84"/>
                </a:solidFill>
                <a:latin typeface="Century Gothic"/>
                <a:ea typeface="Century Gothic"/>
                <a:cs typeface="Century Gothic"/>
                <a:sym typeface="Century Gothic"/>
              </a:rPr>
              <a:t>EQCC Form</a:t>
            </a:r>
          </a:p>
        </p:txBody>
      </p:sp>
      <p:sp>
        <p:nvSpPr>
          <p:cNvPr id="2" name="TextBox 1">
            <a:extLst>
              <a:ext uri="{FF2B5EF4-FFF2-40B4-BE49-F238E27FC236}">
                <a16:creationId xmlns:a16="http://schemas.microsoft.com/office/drawing/2014/main" id="{4A36FDAE-70AA-F735-417B-CA415525618A}"/>
              </a:ext>
            </a:extLst>
          </p:cNvPr>
          <p:cNvSpPr txBox="1"/>
          <p:nvPr/>
        </p:nvSpPr>
        <p:spPr>
          <a:xfrm>
            <a:off x="474182" y="655393"/>
            <a:ext cx="2149948" cy="400110"/>
          </a:xfrm>
          <a:prstGeom prst="rect">
            <a:avLst/>
          </a:prstGeom>
          <a:noFill/>
        </p:spPr>
        <p:txBody>
          <a:bodyPr wrap="none" rtlCol="0">
            <a:spAutoFit/>
          </a:bodyPr>
          <a:lstStyle/>
          <a:p>
            <a:pPr>
              <a:buClr>
                <a:srgbClr val="E20F84"/>
              </a:buClr>
            </a:pPr>
            <a:r>
              <a:rPr lang="en-GB" sz="2000" b="1" dirty="0">
                <a:solidFill>
                  <a:srgbClr val="E20F84"/>
                </a:solidFill>
                <a:latin typeface="Century Gothic" panose="020B0502020202020204" pitchFamily="34" charset="0"/>
                <a:cs typeface="Arial" panose="020B0604020202020204" pitchFamily="34" charset="0"/>
              </a:rPr>
              <a:t>2. </a:t>
            </a:r>
            <a:r>
              <a:rPr lang="en-US" sz="2000" b="1" dirty="0">
                <a:solidFill>
                  <a:srgbClr val="E20F84"/>
                </a:solidFill>
                <a:latin typeface="Century Gothic" panose="020B0502020202020204" pitchFamily="34" charset="0"/>
                <a:cs typeface="Arial" panose="020B0604020202020204" pitchFamily="34" charset="0"/>
              </a:rPr>
              <a:t>Create EQCC</a:t>
            </a:r>
            <a:endParaRPr lang="en-GB" sz="2000" b="1" dirty="0">
              <a:solidFill>
                <a:srgbClr val="E20F84"/>
              </a:solidFill>
              <a:latin typeface="Century Gothic" panose="020B0502020202020204" pitchFamily="34" charset="0"/>
              <a:cs typeface="Arial" panose="020B0604020202020204" pitchFamily="34" charset="0"/>
            </a:endParaRPr>
          </a:p>
        </p:txBody>
      </p:sp>
      <p:sp>
        <p:nvSpPr>
          <p:cNvPr id="1424" name="Google Shape;1424;p116"/>
          <p:cNvSpPr txBox="1"/>
          <p:nvPr/>
        </p:nvSpPr>
        <p:spPr>
          <a:xfrm>
            <a:off x="798667" y="1144785"/>
            <a:ext cx="6850190" cy="276959"/>
          </a:xfrm>
          <a:prstGeom prst="rect">
            <a:avLst/>
          </a:prstGeom>
          <a:noFill/>
          <a:ln>
            <a:noFill/>
          </a:ln>
        </p:spPr>
        <p:txBody>
          <a:bodyPr spcFirstLastPara="1" wrap="square" lIns="91425" tIns="45700" rIns="91425" bIns="45700" anchor="t" anchorCtr="0">
            <a:spAutoFit/>
          </a:bodyPr>
          <a:lstStyle/>
          <a:p>
            <a:pPr marL="342900" lvl="0" indent="-342900">
              <a:buClr>
                <a:schemeClr val="dk1"/>
              </a:buClr>
              <a:buSzPts val="1200"/>
              <a:buFont typeface="Arial" panose="020B0604020202020204" pitchFamily="34" charset="0"/>
              <a:buChar char="•"/>
            </a:pPr>
            <a:r>
              <a:rPr lang="en-US" sz="1200" dirty="0">
                <a:latin typeface="Century Gothic" panose="020B0502020202020204" pitchFamily="34" charset="0"/>
              </a:rPr>
              <a:t>Edit </a:t>
            </a:r>
            <a:r>
              <a:rPr lang="en-US" sz="1200" dirty="0" err="1">
                <a:latin typeface="Century Gothic" panose="020B0502020202020204" pitchFamily="34" charset="0"/>
              </a:rPr>
              <a:t>javascript</a:t>
            </a:r>
            <a:r>
              <a:rPr lang="en-US" sz="1200" dirty="0">
                <a:latin typeface="Century Gothic" panose="020B0502020202020204" pitchFamily="34" charset="0"/>
              </a:rPr>
              <a:t> file </a:t>
            </a:r>
            <a:r>
              <a:rPr lang="en-US" sz="1200" b="1" dirty="0">
                <a:latin typeface="Century Gothic" panose="020B0502020202020204" pitchFamily="34" charset="0"/>
              </a:rPr>
              <a:t>eqccFormGroupTraining.js</a:t>
            </a:r>
            <a:endParaRPr sz="1200" b="1" dirty="0">
              <a:latin typeface="Century Gothic" panose="020B0502020202020204" pitchFamily="34"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0" y="1920240"/>
            <a:ext cx="7726573" cy="4572000"/>
          </a:xfrm>
          <a:prstGeom prst="rect">
            <a:avLst/>
          </a:prstGeom>
        </p:spPr>
      </p:pic>
    </p:spTree>
    <p:extLst>
      <p:ext uri="{BB962C8B-B14F-4D97-AF65-F5344CB8AC3E}">
        <p14:creationId xmlns:p14="http://schemas.microsoft.com/office/powerpoint/2010/main" val="311272903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224">
          <a:extLst>
            <a:ext uri="{FF2B5EF4-FFF2-40B4-BE49-F238E27FC236}">
              <a16:creationId xmlns:a16="http://schemas.microsoft.com/office/drawing/2014/main" id="{17E11E57-B81B-A91F-4AFC-CB4808C8E949}"/>
            </a:ext>
          </a:extLst>
        </p:cNvPr>
        <p:cNvGrpSpPr/>
        <p:nvPr/>
      </p:nvGrpSpPr>
      <p:grpSpPr>
        <a:xfrm>
          <a:off x="0" y="0"/>
          <a:ext cx="0" cy="0"/>
          <a:chOff x="0" y="0"/>
          <a:chExt cx="0" cy="0"/>
        </a:xfrm>
      </p:grpSpPr>
      <p:sp>
        <p:nvSpPr>
          <p:cNvPr id="226" name="Google Shape;226;p4">
            <a:extLst>
              <a:ext uri="{FF2B5EF4-FFF2-40B4-BE49-F238E27FC236}">
                <a16:creationId xmlns:a16="http://schemas.microsoft.com/office/drawing/2014/main" id="{90145694-2FC7-D378-2B13-7D9D827A95D3}"/>
              </a:ext>
            </a:extLst>
          </p:cNvPr>
          <p:cNvSpPr/>
          <p:nvPr/>
        </p:nvSpPr>
        <p:spPr>
          <a:xfrm>
            <a:off x="209006" y="0"/>
            <a:ext cx="10644922" cy="646290"/>
          </a:xfrm>
          <a:prstGeom prst="rect">
            <a:avLst/>
          </a:prstGeom>
          <a:noFill/>
          <a:ln>
            <a:noFill/>
          </a:ln>
        </p:spPr>
        <p:txBody>
          <a:bodyPr spcFirstLastPara="1" wrap="square" lIns="91425" tIns="45700" rIns="91425" bIns="45700" anchor="t" anchorCtr="0">
            <a:spAutoFit/>
          </a:bodyPr>
          <a:lstStyle/>
          <a:p>
            <a:pPr>
              <a:lnSpc>
                <a:spcPct val="150000"/>
              </a:lnSpc>
            </a:pPr>
            <a:r>
              <a:rPr lang="en-US" sz="2400" b="1" dirty="0">
                <a:solidFill>
                  <a:srgbClr val="E20F84"/>
                </a:solidFill>
                <a:latin typeface="Century Gothic"/>
                <a:ea typeface="Century Gothic"/>
                <a:cs typeface="Century Gothic"/>
                <a:sym typeface="Century Gothic"/>
              </a:rPr>
              <a:t>EQCC Form</a:t>
            </a:r>
          </a:p>
        </p:txBody>
      </p:sp>
      <p:sp>
        <p:nvSpPr>
          <p:cNvPr id="2" name="TextBox 1">
            <a:extLst>
              <a:ext uri="{FF2B5EF4-FFF2-40B4-BE49-F238E27FC236}">
                <a16:creationId xmlns:a16="http://schemas.microsoft.com/office/drawing/2014/main" id="{4A36FDAE-70AA-F735-417B-CA415525618A}"/>
              </a:ext>
            </a:extLst>
          </p:cNvPr>
          <p:cNvSpPr txBox="1"/>
          <p:nvPr/>
        </p:nvSpPr>
        <p:spPr>
          <a:xfrm>
            <a:off x="474182" y="655393"/>
            <a:ext cx="2149948" cy="400110"/>
          </a:xfrm>
          <a:prstGeom prst="rect">
            <a:avLst/>
          </a:prstGeom>
          <a:noFill/>
        </p:spPr>
        <p:txBody>
          <a:bodyPr wrap="none" rtlCol="0">
            <a:spAutoFit/>
          </a:bodyPr>
          <a:lstStyle/>
          <a:p>
            <a:pPr>
              <a:buClr>
                <a:srgbClr val="E20F84"/>
              </a:buClr>
            </a:pPr>
            <a:r>
              <a:rPr lang="en-GB" sz="2000" b="1" dirty="0">
                <a:solidFill>
                  <a:srgbClr val="E20F84"/>
                </a:solidFill>
                <a:latin typeface="Century Gothic" panose="020B0502020202020204" pitchFamily="34" charset="0"/>
                <a:cs typeface="Arial" panose="020B0604020202020204" pitchFamily="34" charset="0"/>
              </a:rPr>
              <a:t>2. </a:t>
            </a:r>
            <a:r>
              <a:rPr lang="en-US" sz="2000" b="1" dirty="0">
                <a:solidFill>
                  <a:srgbClr val="E20F84"/>
                </a:solidFill>
                <a:latin typeface="Century Gothic" panose="020B0502020202020204" pitchFamily="34" charset="0"/>
                <a:cs typeface="Arial" panose="020B0604020202020204" pitchFamily="34" charset="0"/>
              </a:rPr>
              <a:t>Create EQCC</a:t>
            </a:r>
            <a:endParaRPr lang="en-GB" sz="2000" b="1" dirty="0">
              <a:solidFill>
                <a:srgbClr val="E20F84"/>
              </a:solidFill>
              <a:latin typeface="Century Gothic" panose="020B0502020202020204" pitchFamily="34" charset="0"/>
              <a:cs typeface="Arial" panose="020B0604020202020204" pitchFamily="34" charset="0"/>
            </a:endParaRPr>
          </a:p>
        </p:txBody>
      </p:sp>
      <p:sp>
        <p:nvSpPr>
          <p:cNvPr id="1424" name="Google Shape;1424;p116"/>
          <p:cNvSpPr txBox="1"/>
          <p:nvPr/>
        </p:nvSpPr>
        <p:spPr>
          <a:xfrm>
            <a:off x="731992" y="1026577"/>
            <a:ext cx="6850190" cy="276959"/>
          </a:xfrm>
          <a:prstGeom prst="rect">
            <a:avLst/>
          </a:prstGeom>
          <a:noFill/>
          <a:ln>
            <a:noFill/>
          </a:ln>
        </p:spPr>
        <p:txBody>
          <a:bodyPr spcFirstLastPara="1" wrap="square" lIns="91425" tIns="45700" rIns="91425" bIns="45700" anchor="t" anchorCtr="0">
            <a:spAutoFit/>
          </a:bodyPr>
          <a:lstStyle/>
          <a:p>
            <a:pPr marL="342900" lvl="0" indent="-342900">
              <a:buClr>
                <a:schemeClr val="dk1"/>
              </a:buClr>
              <a:buSzPts val="1200"/>
              <a:buFont typeface="Arial" panose="020B0604020202020204" pitchFamily="34" charset="0"/>
              <a:buChar char="•"/>
            </a:pPr>
            <a:r>
              <a:rPr lang="en-US" sz="1200" dirty="0">
                <a:latin typeface="Century Gothic" panose="020B0502020202020204" pitchFamily="34" charset="0"/>
              </a:rPr>
              <a:t>Deploy EQCC Form Group</a:t>
            </a:r>
            <a:endParaRPr sz="1200" b="1" dirty="0">
              <a:latin typeface="Century Gothic" panose="020B0502020202020204" pitchFamily="34" charset="0"/>
            </a:endParaRPr>
          </a:p>
        </p:txBody>
      </p:sp>
      <p:sp>
        <p:nvSpPr>
          <p:cNvPr id="7" name="Rectangle 6"/>
          <p:cNvSpPr/>
          <p:nvPr/>
        </p:nvSpPr>
        <p:spPr>
          <a:xfrm>
            <a:off x="1202869" y="1274610"/>
            <a:ext cx="7055305" cy="646331"/>
          </a:xfrm>
          <a:prstGeom prst="rect">
            <a:avLst/>
          </a:prstGeom>
        </p:spPr>
        <p:txBody>
          <a:bodyPr wrap="square">
            <a:spAutoFit/>
          </a:bodyPr>
          <a:lstStyle/>
          <a:p>
            <a:pPr marL="285750" indent="-285750">
              <a:buFont typeface="+mj-lt"/>
              <a:buAutoNum type="arabicPeriod"/>
            </a:pPr>
            <a:r>
              <a:rPr lang="en-US" sz="1200" dirty="0">
                <a:latin typeface="Century Gothic" panose="020B0502020202020204" pitchFamily="34" charset="0"/>
              </a:rPr>
              <a:t>Verify current connected Salesforce Org.</a:t>
            </a:r>
          </a:p>
          <a:p>
            <a:pPr marL="285750" indent="-285750">
              <a:buFont typeface="+mj-lt"/>
              <a:buAutoNum type="arabicPeriod"/>
            </a:pPr>
            <a:r>
              <a:rPr lang="en-US" sz="1200" dirty="0">
                <a:latin typeface="Century Gothic" panose="020B0502020202020204" pitchFamily="34" charset="0"/>
              </a:rPr>
              <a:t>Right-Click on folder </a:t>
            </a:r>
            <a:r>
              <a:rPr lang="en-US" sz="1200" b="1" dirty="0">
                <a:latin typeface="Century Gothic" panose="020B0502020202020204" pitchFamily="34" charset="0"/>
              </a:rPr>
              <a:t>eqccFormTraining001</a:t>
            </a:r>
            <a:r>
              <a:rPr lang="en-US" sz="1200" dirty="0">
                <a:latin typeface="Century Gothic" panose="020B0502020202020204" pitchFamily="34" charset="0"/>
              </a:rPr>
              <a:t> in /force-app/main/default/</a:t>
            </a:r>
            <a:r>
              <a:rPr lang="en-US" sz="1200" dirty="0" err="1">
                <a:latin typeface="Century Gothic" panose="020B0502020202020204" pitchFamily="34" charset="0"/>
              </a:rPr>
              <a:t>lwc</a:t>
            </a:r>
            <a:endParaRPr lang="en-US" sz="1200" b="1" dirty="0">
              <a:latin typeface="Century Gothic" panose="020B0502020202020204" pitchFamily="34" charset="0"/>
            </a:endParaRPr>
          </a:p>
          <a:p>
            <a:pPr marL="285750" indent="-285750">
              <a:buFont typeface="+mj-lt"/>
              <a:buAutoNum type="arabicPeriod"/>
            </a:pPr>
            <a:r>
              <a:rPr lang="en-US" sz="1200" dirty="0">
                <a:latin typeface="Century Gothic" panose="020B0502020202020204" pitchFamily="34" charset="0"/>
              </a:rPr>
              <a:t>Select </a:t>
            </a:r>
            <a:r>
              <a:rPr lang="en-US" sz="1200" b="1" dirty="0">
                <a:latin typeface="Century Gothic" panose="020B0502020202020204" pitchFamily="34" charset="0"/>
              </a:rPr>
              <a:t>SFDX: Deploy This Source to Org</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0" y="1920240"/>
            <a:ext cx="7726573" cy="4572000"/>
          </a:xfrm>
          <a:prstGeom prst="rect">
            <a:avLst/>
          </a:prstGeom>
        </p:spPr>
      </p:pic>
    </p:spTree>
    <p:extLst>
      <p:ext uri="{BB962C8B-B14F-4D97-AF65-F5344CB8AC3E}">
        <p14:creationId xmlns:p14="http://schemas.microsoft.com/office/powerpoint/2010/main" val="389246043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224">
          <a:extLst>
            <a:ext uri="{FF2B5EF4-FFF2-40B4-BE49-F238E27FC236}">
              <a16:creationId xmlns:a16="http://schemas.microsoft.com/office/drawing/2014/main" id="{17E11E57-B81B-A91F-4AFC-CB4808C8E949}"/>
            </a:ext>
          </a:extLst>
        </p:cNvPr>
        <p:cNvGrpSpPr/>
        <p:nvPr/>
      </p:nvGrpSpPr>
      <p:grpSpPr>
        <a:xfrm>
          <a:off x="0" y="0"/>
          <a:ext cx="0" cy="0"/>
          <a:chOff x="0" y="0"/>
          <a:chExt cx="0" cy="0"/>
        </a:xfrm>
      </p:grpSpPr>
      <p:sp>
        <p:nvSpPr>
          <p:cNvPr id="226" name="Google Shape;226;p4">
            <a:extLst>
              <a:ext uri="{FF2B5EF4-FFF2-40B4-BE49-F238E27FC236}">
                <a16:creationId xmlns:a16="http://schemas.microsoft.com/office/drawing/2014/main" id="{90145694-2FC7-D378-2B13-7D9D827A95D3}"/>
              </a:ext>
            </a:extLst>
          </p:cNvPr>
          <p:cNvSpPr/>
          <p:nvPr/>
        </p:nvSpPr>
        <p:spPr>
          <a:xfrm>
            <a:off x="209006" y="0"/>
            <a:ext cx="10644922" cy="646290"/>
          </a:xfrm>
          <a:prstGeom prst="rect">
            <a:avLst/>
          </a:prstGeom>
          <a:noFill/>
          <a:ln>
            <a:noFill/>
          </a:ln>
        </p:spPr>
        <p:txBody>
          <a:bodyPr spcFirstLastPara="1" wrap="square" lIns="91425" tIns="45700" rIns="91425" bIns="45700" anchor="t" anchorCtr="0">
            <a:spAutoFit/>
          </a:bodyPr>
          <a:lstStyle/>
          <a:p>
            <a:pPr>
              <a:lnSpc>
                <a:spcPct val="150000"/>
              </a:lnSpc>
            </a:pPr>
            <a:r>
              <a:rPr lang="en-US" sz="2400" b="1" dirty="0">
                <a:solidFill>
                  <a:srgbClr val="E20F84"/>
                </a:solidFill>
                <a:latin typeface="Century Gothic"/>
                <a:ea typeface="Century Gothic"/>
                <a:cs typeface="Century Gothic"/>
                <a:sym typeface="Century Gothic"/>
              </a:rPr>
              <a:t>EQCC Form</a:t>
            </a:r>
          </a:p>
        </p:txBody>
      </p:sp>
      <p:sp>
        <p:nvSpPr>
          <p:cNvPr id="2" name="TextBox 1">
            <a:extLst>
              <a:ext uri="{FF2B5EF4-FFF2-40B4-BE49-F238E27FC236}">
                <a16:creationId xmlns:a16="http://schemas.microsoft.com/office/drawing/2014/main" id="{4A36FDAE-70AA-F735-417B-CA415525618A}"/>
              </a:ext>
            </a:extLst>
          </p:cNvPr>
          <p:cNvSpPr txBox="1"/>
          <p:nvPr/>
        </p:nvSpPr>
        <p:spPr>
          <a:xfrm>
            <a:off x="474182" y="655393"/>
            <a:ext cx="4221027" cy="400110"/>
          </a:xfrm>
          <a:prstGeom prst="rect">
            <a:avLst/>
          </a:prstGeom>
          <a:noFill/>
        </p:spPr>
        <p:txBody>
          <a:bodyPr wrap="none" rtlCol="0">
            <a:spAutoFit/>
          </a:bodyPr>
          <a:lstStyle/>
          <a:p>
            <a:pPr>
              <a:buClr>
                <a:srgbClr val="E20F84"/>
              </a:buClr>
            </a:pPr>
            <a:r>
              <a:rPr lang="en-GB" sz="2000" b="1" dirty="0">
                <a:solidFill>
                  <a:srgbClr val="E20F84"/>
                </a:solidFill>
                <a:latin typeface="Century Gothic" panose="020B0502020202020204" pitchFamily="34" charset="0"/>
                <a:cs typeface="Arial" panose="020B0604020202020204" pitchFamily="34" charset="0"/>
              </a:rPr>
              <a:t>3. </a:t>
            </a:r>
            <a:r>
              <a:rPr lang="en-US" sz="2000" b="1" dirty="0">
                <a:solidFill>
                  <a:srgbClr val="E20F84"/>
                </a:solidFill>
                <a:latin typeface="Century Gothic" panose="020B0502020202020204" pitchFamily="34" charset="0"/>
                <a:cs typeface="Arial" panose="020B0604020202020204" pitchFamily="34" charset="0"/>
              </a:rPr>
              <a:t>Create EQCC Checked Sheet</a:t>
            </a:r>
            <a:endParaRPr lang="en-GB" sz="2000" b="1" dirty="0">
              <a:solidFill>
                <a:srgbClr val="E20F84"/>
              </a:solidFill>
              <a:latin typeface="Century Gothic" panose="020B0502020202020204" pitchFamily="34" charset="0"/>
              <a:cs typeface="Arial" panose="020B0604020202020204" pitchFamily="34"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1600" y="1920240"/>
            <a:ext cx="9526240" cy="4572000"/>
          </a:xfrm>
          <a:prstGeom prst="rect">
            <a:avLst/>
          </a:prstGeom>
        </p:spPr>
      </p:pic>
      <p:sp>
        <p:nvSpPr>
          <p:cNvPr id="7" name="Rectangle 6"/>
          <p:cNvSpPr/>
          <p:nvPr/>
        </p:nvSpPr>
        <p:spPr>
          <a:xfrm>
            <a:off x="850444" y="1026506"/>
            <a:ext cx="10003484" cy="923330"/>
          </a:xfrm>
          <a:prstGeom prst="rect">
            <a:avLst/>
          </a:prstGeom>
        </p:spPr>
        <p:txBody>
          <a:bodyPr wrap="square">
            <a:spAutoFit/>
          </a:bodyPr>
          <a:lstStyle/>
          <a:p>
            <a:pPr marL="285750" indent="-285750">
              <a:lnSpc>
                <a:spcPct val="150000"/>
              </a:lnSpc>
              <a:buFont typeface="+mj-lt"/>
              <a:buAutoNum type="arabicPeriod"/>
            </a:pPr>
            <a:r>
              <a:rPr lang="en-US" sz="1200" dirty="0">
                <a:latin typeface="Century Gothic" panose="020B0502020202020204" pitchFamily="34" charset="0"/>
              </a:rPr>
              <a:t>In THOR, to open tab </a:t>
            </a:r>
            <a:r>
              <a:rPr lang="en-US" sz="1200" b="1" dirty="0">
                <a:latin typeface="Century Gothic" panose="020B0502020202020204" pitchFamily="34" charset="0"/>
              </a:rPr>
              <a:t>EQCC Checked Sheet</a:t>
            </a:r>
            <a:r>
              <a:rPr lang="en-US" sz="1200" dirty="0">
                <a:latin typeface="Century Gothic" panose="020B0502020202020204" pitchFamily="34" charset="0"/>
              </a:rPr>
              <a:t>, Click        and type </a:t>
            </a:r>
            <a:r>
              <a:rPr lang="en-US" sz="1200" b="1" dirty="0">
                <a:latin typeface="Century Gothic" panose="020B0502020202020204" pitchFamily="34" charset="0"/>
              </a:rPr>
              <a:t>EQCC Checked Sheet</a:t>
            </a:r>
            <a:r>
              <a:rPr lang="en-US" sz="1200" dirty="0">
                <a:latin typeface="Century Gothic" panose="020B0502020202020204" pitchFamily="34" charset="0"/>
              </a:rPr>
              <a:t> then select </a:t>
            </a:r>
            <a:r>
              <a:rPr lang="en-US" sz="1200" b="1" dirty="0">
                <a:latin typeface="Century Gothic" panose="020B0502020202020204" pitchFamily="34" charset="0"/>
              </a:rPr>
              <a:t>EQCC Checked Sheet</a:t>
            </a:r>
          </a:p>
          <a:p>
            <a:pPr marL="285750" indent="-285750">
              <a:lnSpc>
                <a:spcPct val="150000"/>
              </a:lnSpc>
              <a:buFont typeface="+mj-lt"/>
              <a:buAutoNum type="arabicPeriod"/>
            </a:pPr>
            <a:r>
              <a:rPr lang="en-US" sz="1200" dirty="0">
                <a:latin typeface="Century Gothic" panose="020B0502020202020204" pitchFamily="34" charset="0"/>
              </a:rPr>
              <a:t>Click </a:t>
            </a:r>
            <a:r>
              <a:rPr lang="en-US" sz="1200" b="1" dirty="0">
                <a:latin typeface="Century Gothic" panose="020B0502020202020204" pitchFamily="34" charset="0"/>
              </a:rPr>
              <a:t>New</a:t>
            </a:r>
            <a:r>
              <a:rPr lang="en-US" sz="1200" dirty="0">
                <a:latin typeface="Century Gothic" panose="020B0502020202020204" pitchFamily="34" charset="0"/>
              </a:rPr>
              <a:t> button to create a EQCC Checked Sheet record.</a:t>
            </a:r>
            <a:endParaRPr lang="en-US" sz="1200" b="1" dirty="0">
              <a:latin typeface="Century Gothic" panose="020B0502020202020204" pitchFamily="34" charset="0"/>
            </a:endParaRPr>
          </a:p>
          <a:p>
            <a:pPr marL="285750" indent="-285750">
              <a:lnSpc>
                <a:spcPct val="150000"/>
              </a:lnSpc>
              <a:buFont typeface="+mj-lt"/>
              <a:buAutoNum type="arabicPeriod"/>
            </a:pPr>
            <a:r>
              <a:rPr lang="en-US" sz="1200" dirty="0">
                <a:latin typeface="Century Gothic" panose="020B0502020202020204" pitchFamily="34" charset="0"/>
              </a:rPr>
              <a:t>Enter the following.</a:t>
            </a:r>
            <a:endParaRPr lang="en-US" sz="1200" b="1" dirty="0">
              <a:latin typeface="Century Gothic" panose="020B0502020202020204" pitchFamily="34" charset="0"/>
            </a:endParaRPr>
          </a:p>
        </p:txBody>
      </p:sp>
      <p:pic>
        <p:nvPicPr>
          <p:cNvPr id="5" name="Picture 4"/>
          <p:cNvPicPr>
            <a:picLocks noChangeAspect="1"/>
          </p:cNvPicPr>
          <p:nvPr/>
        </p:nvPicPr>
        <p:blipFill>
          <a:blip r:embed="rId4"/>
          <a:stretch>
            <a:fillRect/>
          </a:stretch>
        </p:blipFill>
        <p:spPr>
          <a:xfrm>
            <a:off x="4905352" y="1039579"/>
            <a:ext cx="323895" cy="342948"/>
          </a:xfrm>
          <a:prstGeom prst="rect">
            <a:avLst/>
          </a:prstGeom>
        </p:spPr>
      </p:pic>
    </p:spTree>
    <p:extLst>
      <p:ext uri="{BB962C8B-B14F-4D97-AF65-F5344CB8AC3E}">
        <p14:creationId xmlns:p14="http://schemas.microsoft.com/office/powerpoint/2010/main" val="409008188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224">
          <a:extLst>
            <a:ext uri="{FF2B5EF4-FFF2-40B4-BE49-F238E27FC236}">
              <a16:creationId xmlns:a16="http://schemas.microsoft.com/office/drawing/2014/main" id="{17E11E57-B81B-A91F-4AFC-CB4808C8E949}"/>
            </a:ext>
          </a:extLst>
        </p:cNvPr>
        <p:cNvGrpSpPr/>
        <p:nvPr/>
      </p:nvGrpSpPr>
      <p:grpSpPr>
        <a:xfrm>
          <a:off x="0" y="0"/>
          <a:ext cx="0" cy="0"/>
          <a:chOff x="0" y="0"/>
          <a:chExt cx="0" cy="0"/>
        </a:xfrm>
      </p:grpSpPr>
      <p:sp>
        <p:nvSpPr>
          <p:cNvPr id="226" name="Google Shape;226;p4">
            <a:extLst>
              <a:ext uri="{FF2B5EF4-FFF2-40B4-BE49-F238E27FC236}">
                <a16:creationId xmlns:a16="http://schemas.microsoft.com/office/drawing/2014/main" id="{90145694-2FC7-D378-2B13-7D9D827A95D3}"/>
              </a:ext>
            </a:extLst>
          </p:cNvPr>
          <p:cNvSpPr/>
          <p:nvPr/>
        </p:nvSpPr>
        <p:spPr>
          <a:xfrm>
            <a:off x="209006" y="0"/>
            <a:ext cx="10644922" cy="646290"/>
          </a:xfrm>
          <a:prstGeom prst="rect">
            <a:avLst/>
          </a:prstGeom>
          <a:noFill/>
          <a:ln>
            <a:noFill/>
          </a:ln>
        </p:spPr>
        <p:txBody>
          <a:bodyPr spcFirstLastPara="1" wrap="square" lIns="91425" tIns="45700" rIns="91425" bIns="45700" anchor="t" anchorCtr="0">
            <a:spAutoFit/>
          </a:bodyPr>
          <a:lstStyle/>
          <a:p>
            <a:pPr>
              <a:lnSpc>
                <a:spcPct val="150000"/>
              </a:lnSpc>
            </a:pPr>
            <a:r>
              <a:rPr lang="en-US" sz="2400" b="1" dirty="0">
                <a:solidFill>
                  <a:srgbClr val="E20F84"/>
                </a:solidFill>
                <a:latin typeface="Century Gothic"/>
                <a:ea typeface="Century Gothic"/>
                <a:cs typeface="Century Gothic"/>
                <a:sym typeface="Century Gothic"/>
              </a:rPr>
              <a:t>EQCC Form</a:t>
            </a:r>
          </a:p>
        </p:txBody>
      </p:sp>
      <p:sp>
        <p:nvSpPr>
          <p:cNvPr id="2" name="TextBox 1">
            <a:extLst>
              <a:ext uri="{FF2B5EF4-FFF2-40B4-BE49-F238E27FC236}">
                <a16:creationId xmlns:a16="http://schemas.microsoft.com/office/drawing/2014/main" id="{4A36FDAE-70AA-F735-417B-CA415525618A}"/>
              </a:ext>
            </a:extLst>
          </p:cNvPr>
          <p:cNvSpPr txBox="1"/>
          <p:nvPr/>
        </p:nvSpPr>
        <p:spPr>
          <a:xfrm>
            <a:off x="474182" y="655393"/>
            <a:ext cx="4342856" cy="400110"/>
          </a:xfrm>
          <a:prstGeom prst="rect">
            <a:avLst/>
          </a:prstGeom>
          <a:noFill/>
        </p:spPr>
        <p:txBody>
          <a:bodyPr wrap="none" rtlCol="0">
            <a:spAutoFit/>
          </a:bodyPr>
          <a:lstStyle/>
          <a:p>
            <a:pPr>
              <a:buClr>
                <a:srgbClr val="E20F84"/>
              </a:buClr>
            </a:pPr>
            <a:r>
              <a:rPr lang="en-GB" sz="2000" b="1" dirty="0">
                <a:solidFill>
                  <a:srgbClr val="E20F84"/>
                </a:solidFill>
                <a:latin typeface="Century Gothic" panose="020B0502020202020204" pitchFamily="34" charset="0"/>
                <a:cs typeface="Arial" panose="020B0604020202020204" pitchFamily="34" charset="0"/>
              </a:rPr>
              <a:t>4. </a:t>
            </a:r>
            <a:r>
              <a:rPr lang="en-US" sz="2000" b="1" dirty="0">
                <a:solidFill>
                  <a:srgbClr val="E20F84"/>
                </a:solidFill>
                <a:latin typeface="Century Gothic" panose="020B0502020202020204" pitchFamily="34" charset="0"/>
                <a:cs typeface="Arial" panose="020B0604020202020204" pitchFamily="34" charset="0"/>
              </a:rPr>
              <a:t>Create Checked Sheet Pointer</a:t>
            </a:r>
            <a:endParaRPr lang="en-GB" sz="2000" b="1" dirty="0">
              <a:solidFill>
                <a:srgbClr val="E20F84"/>
              </a:solidFill>
              <a:latin typeface="Century Gothic" panose="020B0502020202020204" pitchFamily="34" charset="0"/>
              <a:cs typeface="Arial" panose="020B0604020202020204" pitchFamily="34" charset="0"/>
            </a:endParaRPr>
          </a:p>
        </p:txBody>
      </p:sp>
      <p:sp>
        <p:nvSpPr>
          <p:cNvPr id="10" name="Rectangle 9"/>
          <p:cNvSpPr/>
          <p:nvPr/>
        </p:nvSpPr>
        <p:spPr>
          <a:xfrm>
            <a:off x="850444" y="1026506"/>
            <a:ext cx="10003484" cy="1477328"/>
          </a:xfrm>
          <a:prstGeom prst="rect">
            <a:avLst/>
          </a:prstGeom>
        </p:spPr>
        <p:txBody>
          <a:bodyPr wrap="square">
            <a:spAutoFit/>
          </a:bodyPr>
          <a:lstStyle/>
          <a:p>
            <a:pPr marL="285750" indent="-285750">
              <a:lnSpc>
                <a:spcPct val="150000"/>
              </a:lnSpc>
              <a:buFont typeface="+mj-lt"/>
              <a:buAutoNum type="arabicPeriod"/>
            </a:pPr>
            <a:r>
              <a:rPr lang="en-US" sz="1200" dirty="0">
                <a:latin typeface="Century Gothic" panose="020B0502020202020204" pitchFamily="34" charset="0"/>
              </a:rPr>
              <a:t>Click        on the upper-right of the screen.</a:t>
            </a:r>
            <a:endParaRPr lang="en-US" sz="1200" b="1" dirty="0">
              <a:latin typeface="Century Gothic" panose="020B0502020202020204" pitchFamily="34" charset="0"/>
            </a:endParaRPr>
          </a:p>
          <a:p>
            <a:pPr marL="285750" indent="-285750">
              <a:lnSpc>
                <a:spcPct val="150000"/>
              </a:lnSpc>
              <a:buFont typeface="+mj-lt"/>
              <a:buAutoNum type="arabicPeriod"/>
            </a:pPr>
            <a:r>
              <a:rPr lang="en-US" sz="1200" dirty="0">
                <a:latin typeface="Century Gothic" panose="020B0502020202020204" pitchFamily="34" charset="0"/>
              </a:rPr>
              <a:t>Click </a:t>
            </a:r>
            <a:r>
              <a:rPr lang="en-US" sz="1200" b="1" dirty="0">
                <a:latin typeface="Century Gothic" panose="020B0502020202020204" pitchFamily="34" charset="0"/>
              </a:rPr>
              <a:t>Setup</a:t>
            </a:r>
            <a:r>
              <a:rPr lang="en-US" sz="1200" dirty="0">
                <a:latin typeface="Century Gothic" panose="020B0502020202020204" pitchFamily="34" charset="0"/>
              </a:rPr>
              <a:t> menu in dropdown submenu to open Setup page.</a:t>
            </a:r>
            <a:endParaRPr lang="en-US" sz="1200" b="1" dirty="0">
              <a:latin typeface="Century Gothic" panose="020B0502020202020204" pitchFamily="34" charset="0"/>
            </a:endParaRPr>
          </a:p>
          <a:p>
            <a:pPr marL="285750" indent="-285750">
              <a:lnSpc>
                <a:spcPct val="150000"/>
              </a:lnSpc>
              <a:buFont typeface="+mj-lt"/>
              <a:buAutoNum type="arabicPeriod"/>
            </a:pPr>
            <a:r>
              <a:rPr lang="en-US" sz="1200" dirty="0">
                <a:latin typeface="Century Gothic" panose="020B0502020202020204" pitchFamily="34" charset="0"/>
              </a:rPr>
              <a:t>On tab </a:t>
            </a:r>
            <a:r>
              <a:rPr lang="en-US" sz="1200" b="1" dirty="0">
                <a:latin typeface="Century Gothic" panose="020B0502020202020204" pitchFamily="34" charset="0"/>
              </a:rPr>
              <a:t>Home</a:t>
            </a:r>
            <a:r>
              <a:rPr lang="en-US" sz="1200" dirty="0">
                <a:latin typeface="Century Gothic" panose="020B0502020202020204" pitchFamily="34" charset="0"/>
              </a:rPr>
              <a:t>, type </a:t>
            </a:r>
            <a:r>
              <a:rPr lang="en-US" sz="1200" b="1" dirty="0">
                <a:latin typeface="Century Gothic" panose="020B0502020202020204" pitchFamily="34" charset="0"/>
              </a:rPr>
              <a:t>Custom Metadata</a:t>
            </a:r>
            <a:r>
              <a:rPr lang="en-US" sz="1200" dirty="0">
                <a:latin typeface="Century Gothic" panose="020B0502020202020204" pitchFamily="34" charset="0"/>
              </a:rPr>
              <a:t> at Search box in the left panel.</a:t>
            </a:r>
          </a:p>
          <a:p>
            <a:pPr marL="285750" indent="-285750">
              <a:lnSpc>
                <a:spcPct val="150000"/>
              </a:lnSpc>
              <a:buFont typeface="+mj-lt"/>
              <a:buAutoNum type="arabicPeriod"/>
            </a:pPr>
            <a:r>
              <a:rPr lang="en-US" sz="1200" dirty="0">
                <a:latin typeface="Century Gothic" panose="020B0502020202020204" pitchFamily="34" charset="0"/>
              </a:rPr>
              <a:t>Select </a:t>
            </a:r>
            <a:r>
              <a:rPr lang="en-US" sz="1200" b="1" dirty="0">
                <a:latin typeface="Century Gothic" panose="020B0502020202020204" pitchFamily="34" charset="0"/>
              </a:rPr>
              <a:t>Custom Metadata Types</a:t>
            </a:r>
            <a:r>
              <a:rPr lang="en-US" sz="1200" dirty="0">
                <a:latin typeface="Century Gothic" panose="020B0502020202020204" pitchFamily="34" charset="0"/>
              </a:rPr>
              <a:t>.</a:t>
            </a:r>
          </a:p>
          <a:p>
            <a:pPr marL="285750" indent="-285750">
              <a:lnSpc>
                <a:spcPct val="150000"/>
              </a:lnSpc>
              <a:buFont typeface="+mj-lt"/>
              <a:buAutoNum type="arabicPeriod"/>
            </a:pPr>
            <a:r>
              <a:rPr lang="en-US" sz="1200" dirty="0">
                <a:latin typeface="Century Gothic" panose="020B0502020202020204" pitchFamily="34" charset="0"/>
              </a:rPr>
              <a:t>In main panel, find Custom Metadata Types named </a:t>
            </a:r>
            <a:r>
              <a:rPr lang="en-US" sz="1200" b="1" dirty="0">
                <a:latin typeface="Century Gothic" panose="020B0502020202020204" pitchFamily="34" charset="0"/>
              </a:rPr>
              <a:t>Checked Sheet Pointer</a:t>
            </a:r>
            <a:r>
              <a:rPr lang="en-US" sz="1200" dirty="0">
                <a:latin typeface="Century Gothic" panose="020B0502020202020204" pitchFamily="34" charset="0"/>
              </a:rPr>
              <a:t> then click </a:t>
            </a:r>
            <a:r>
              <a:rPr lang="en-US" sz="1200" b="1" dirty="0">
                <a:latin typeface="Century Gothic" panose="020B0502020202020204" pitchFamily="34" charset="0"/>
              </a:rPr>
              <a:t>Manage Records</a:t>
            </a:r>
            <a:r>
              <a:rPr lang="en-US" sz="1200" dirty="0">
                <a:latin typeface="Century Gothic" panose="020B0502020202020204" pitchFamily="34" charset="0"/>
              </a:rPr>
              <a:t> link on the left of the row.</a:t>
            </a:r>
            <a:endParaRPr lang="en-US" sz="1200" b="1" dirty="0">
              <a:latin typeface="Century Gothic" panose="020B0502020202020204" pitchFamily="34" charset="0"/>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0" y="2743200"/>
            <a:ext cx="7620992" cy="3657600"/>
          </a:xfrm>
          <a:prstGeom prst="rect">
            <a:avLst/>
          </a:prstGeom>
        </p:spPr>
      </p:pic>
      <p:pic>
        <p:nvPicPr>
          <p:cNvPr id="11" name="Picture 10"/>
          <p:cNvPicPr>
            <a:picLocks noChangeAspect="1"/>
          </p:cNvPicPr>
          <p:nvPr/>
        </p:nvPicPr>
        <p:blipFill>
          <a:blip r:embed="rId4"/>
          <a:stretch>
            <a:fillRect/>
          </a:stretch>
        </p:blipFill>
        <p:spPr>
          <a:xfrm>
            <a:off x="1600176" y="1045978"/>
            <a:ext cx="342948" cy="342948"/>
          </a:xfrm>
          <a:prstGeom prst="rect">
            <a:avLst/>
          </a:prstGeom>
        </p:spPr>
      </p:pic>
    </p:spTree>
    <p:extLst>
      <p:ext uri="{BB962C8B-B14F-4D97-AF65-F5344CB8AC3E}">
        <p14:creationId xmlns:p14="http://schemas.microsoft.com/office/powerpoint/2010/main" val="1353793404"/>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224">
          <a:extLst>
            <a:ext uri="{FF2B5EF4-FFF2-40B4-BE49-F238E27FC236}">
              <a16:creationId xmlns:a16="http://schemas.microsoft.com/office/drawing/2014/main" id="{17E11E57-B81B-A91F-4AFC-CB4808C8E949}"/>
            </a:ext>
          </a:extLst>
        </p:cNvPr>
        <p:cNvGrpSpPr/>
        <p:nvPr/>
      </p:nvGrpSpPr>
      <p:grpSpPr>
        <a:xfrm>
          <a:off x="0" y="0"/>
          <a:ext cx="0" cy="0"/>
          <a:chOff x="0" y="0"/>
          <a:chExt cx="0" cy="0"/>
        </a:xfrm>
      </p:grpSpPr>
      <p:sp>
        <p:nvSpPr>
          <p:cNvPr id="226" name="Google Shape;226;p4">
            <a:extLst>
              <a:ext uri="{FF2B5EF4-FFF2-40B4-BE49-F238E27FC236}">
                <a16:creationId xmlns:a16="http://schemas.microsoft.com/office/drawing/2014/main" id="{90145694-2FC7-D378-2B13-7D9D827A95D3}"/>
              </a:ext>
            </a:extLst>
          </p:cNvPr>
          <p:cNvSpPr/>
          <p:nvPr/>
        </p:nvSpPr>
        <p:spPr>
          <a:xfrm>
            <a:off x="209006" y="0"/>
            <a:ext cx="10644922" cy="646290"/>
          </a:xfrm>
          <a:prstGeom prst="rect">
            <a:avLst/>
          </a:prstGeom>
          <a:noFill/>
          <a:ln>
            <a:noFill/>
          </a:ln>
        </p:spPr>
        <p:txBody>
          <a:bodyPr spcFirstLastPara="1" wrap="square" lIns="91425" tIns="45700" rIns="91425" bIns="45700" anchor="t" anchorCtr="0">
            <a:spAutoFit/>
          </a:bodyPr>
          <a:lstStyle/>
          <a:p>
            <a:pPr>
              <a:lnSpc>
                <a:spcPct val="150000"/>
              </a:lnSpc>
            </a:pPr>
            <a:r>
              <a:rPr lang="en-US" sz="2400" b="1" dirty="0">
                <a:solidFill>
                  <a:srgbClr val="E20F84"/>
                </a:solidFill>
                <a:latin typeface="Century Gothic"/>
                <a:ea typeface="Century Gothic"/>
                <a:cs typeface="Century Gothic"/>
                <a:sym typeface="Century Gothic"/>
              </a:rPr>
              <a:t>EQCC Form</a:t>
            </a:r>
          </a:p>
        </p:txBody>
      </p:sp>
      <p:sp>
        <p:nvSpPr>
          <p:cNvPr id="2" name="TextBox 1">
            <a:extLst>
              <a:ext uri="{FF2B5EF4-FFF2-40B4-BE49-F238E27FC236}">
                <a16:creationId xmlns:a16="http://schemas.microsoft.com/office/drawing/2014/main" id="{4A36FDAE-70AA-F735-417B-CA415525618A}"/>
              </a:ext>
            </a:extLst>
          </p:cNvPr>
          <p:cNvSpPr txBox="1"/>
          <p:nvPr/>
        </p:nvSpPr>
        <p:spPr>
          <a:xfrm>
            <a:off x="474182" y="655393"/>
            <a:ext cx="4245073" cy="400110"/>
          </a:xfrm>
          <a:prstGeom prst="rect">
            <a:avLst/>
          </a:prstGeom>
          <a:noFill/>
        </p:spPr>
        <p:txBody>
          <a:bodyPr wrap="none" rtlCol="0">
            <a:spAutoFit/>
          </a:bodyPr>
          <a:lstStyle/>
          <a:p>
            <a:pPr>
              <a:buClr>
                <a:srgbClr val="E20F84"/>
              </a:buClr>
            </a:pPr>
            <a:r>
              <a:rPr lang="en-GB" sz="2000" b="1" dirty="0">
                <a:solidFill>
                  <a:srgbClr val="E20F84"/>
                </a:solidFill>
                <a:latin typeface="Century Gothic" panose="020B0502020202020204" pitchFamily="34" charset="0"/>
                <a:cs typeface="Arial" panose="020B0604020202020204" pitchFamily="34" charset="0"/>
              </a:rPr>
              <a:t>4. </a:t>
            </a:r>
            <a:r>
              <a:rPr lang="en-US" sz="2000" b="1" dirty="0">
                <a:solidFill>
                  <a:srgbClr val="E20F84"/>
                </a:solidFill>
                <a:latin typeface="Century Gothic" panose="020B0502020202020204" pitchFamily="34" charset="0"/>
                <a:cs typeface="Arial" panose="020B0604020202020204" pitchFamily="34" charset="0"/>
              </a:rPr>
              <a:t>Create Checked Sheet Pointer</a:t>
            </a:r>
            <a:endParaRPr lang="en-GB" sz="2000" b="1" dirty="0">
              <a:solidFill>
                <a:srgbClr val="E20F84"/>
              </a:solidFill>
              <a:latin typeface="Century Gothic" panose="020B0502020202020204" pitchFamily="34" charset="0"/>
              <a:cs typeface="Arial" panose="020B0604020202020204" pitchFamily="34" charset="0"/>
            </a:endParaRPr>
          </a:p>
        </p:txBody>
      </p:sp>
      <p:sp>
        <p:nvSpPr>
          <p:cNvPr id="8" name="Rectangle 7"/>
          <p:cNvSpPr/>
          <p:nvPr/>
        </p:nvSpPr>
        <p:spPr>
          <a:xfrm>
            <a:off x="850444" y="1197956"/>
            <a:ext cx="10003484" cy="334130"/>
          </a:xfrm>
          <a:prstGeom prst="rect">
            <a:avLst/>
          </a:prstGeom>
        </p:spPr>
        <p:txBody>
          <a:bodyPr wrap="square">
            <a:spAutoFit/>
          </a:bodyPr>
          <a:lstStyle/>
          <a:p>
            <a:pPr marL="285750" indent="-285750">
              <a:lnSpc>
                <a:spcPct val="150000"/>
              </a:lnSpc>
              <a:buFont typeface="+mj-lt"/>
              <a:buAutoNum type="arabicPeriod"/>
            </a:pPr>
            <a:r>
              <a:rPr lang="en-US" sz="1200" dirty="0">
                <a:latin typeface="Century Gothic" panose="020B0502020202020204" pitchFamily="34" charset="0"/>
              </a:rPr>
              <a:t>In Checked Sheet Pointer List View, Click </a:t>
            </a:r>
            <a:r>
              <a:rPr lang="en-US" sz="1200" b="1" dirty="0">
                <a:latin typeface="Century Gothic" panose="020B0502020202020204" pitchFamily="34" charset="0"/>
              </a:rPr>
              <a:t>New</a:t>
            </a:r>
            <a:r>
              <a:rPr lang="en-US" sz="1200" dirty="0">
                <a:latin typeface="Century Gothic" panose="020B0502020202020204" pitchFamily="34" charset="0"/>
              </a:rPr>
              <a:t> button.</a:t>
            </a:r>
            <a:endParaRPr lang="en-US" sz="1200" b="1" dirty="0">
              <a:latin typeface="Century Gothic" panose="020B0502020202020204" pitchFamily="34"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1600" y="1920240"/>
            <a:ext cx="9526240" cy="4572000"/>
          </a:xfrm>
          <a:prstGeom prst="rect">
            <a:avLst/>
          </a:prstGeom>
        </p:spPr>
      </p:pic>
    </p:spTree>
    <p:extLst>
      <p:ext uri="{BB962C8B-B14F-4D97-AF65-F5344CB8AC3E}">
        <p14:creationId xmlns:p14="http://schemas.microsoft.com/office/powerpoint/2010/main" val="200048307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224">
          <a:extLst>
            <a:ext uri="{FF2B5EF4-FFF2-40B4-BE49-F238E27FC236}">
              <a16:creationId xmlns:a16="http://schemas.microsoft.com/office/drawing/2014/main" id="{17E11E57-B81B-A91F-4AFC-CB4808C8E949}"/>
            </a:ext>
          </a:extLst>
        </p:cNvPr>
        <p:cNvGrpSpPr/>
        <p:nvPr/>
      </p:nvGrpSpPr>
      <p:grpSpPr>
        <a:xfrm>
          <a:off x="0" y="0"/>
          <a:ext cx="0" cy="0"/>
          <a:chOff x="0" y="0"/>
          <a:chExt cx="0" cy="0"/>
        </a:xfrm>
      </p:grpSpPr>
      <p:sp>
        <p:nvSpPr>
          <p:cNvPr id="226" name="Google Shape;226;p4">
            <a:extLst>
              <a:ext uri="{FF2B5EF4-FFF2-40B4-BE49-F238E27FC236}">
                <a16:creationId xmlns:a16="http://schemas.microsoft.com/office/drawing/2014/main" id="{90145694-2FC7-D378-2B13-7D9D827A95D3}"/>
              </a:ext>
            </a:extLst>
          </p:cNvPr>
          <p:cNvSpPr/>
          <p:nvPr/>
        </p:nvSpPr>
        <p:spPr>
          <a:xfrm>
            <a:off x="209006" y="0"/>
            <a:ext cx="10644922" cy="646290"/>
          </a:xfrm>
          <a:prstGeom prst="rect">
            <a:avLst/>
          </a:prstGeom>
          <a:noFill/>
          <a:ln>
            <a:noFill/>
          </a:ln>
        </p:spPr>
        <p:txBody>
          <a:bodyPr spcFirstLastPara="1" wrap="square" lIns="91425" tIns="45700" rIns="91425" bIns="45700" anchor="t" anchorCtr="0">
            <a:spAutoFit/>
          </a:bodyPr>
          <a:lstStyle/>
          <a:p>
            <a:pPr>
              <a:lnSpc>
                <a:spcPct val="150000"/>
              </a:lnSpc>
            </a:pPr>
            <a:r>
              <a:rPr lang="en-US" sz="2400" b="1" dirty="0">
                <a:solidFill>
                  <a:srgbClr val="E20F84"/>
                </a:solidFill>
                <a:latin typeface="Century Gothic"/>
                <a:ea typeface="Century Gothic"/>
                <a:cs typeface="Century Gothic"/>
                <a:sym typeface="Century Gothic"/>
              </a:rPr>
              <a:t>EQCC Form</a:t>
            </a:r>
          </a:p>
        </p:txBody>
      </p:sp>
      <p:sp>
        <p:nvSpPr>
          <p:cNvPr id="2" name="TextBox 1">
            <a:extLst>
              <a:ext uri="{FF2B5EF4-FFF2-40B4-BE49-F238E27FC236}">
                <a16:creationId xmlns:a16="http://schemas.microsoft.com/office/drawing/2014/main" id="{4A36FDAE-70AA-F735-417B-CA415525618A}"/>
              </a:ext>
            </a:extLst>
          </p:cNvPr>
          <p:cNvSpPr txBox="1"/>
          <p:nvPr/>
        </p:nvSpPr>
        <p:spPr>
          <a:xfrm>
            <a:off x="474182" y="655393"/>
            <a:ext cx="3328155" cy="400110"/>
          </a:xfrm>
          <a:prstGeom prst="rect">
            <a:avLst/>
          </a:prstGeom>
          <a:noFill/>
        </p:spPr>
        <p:txBody>
          <a:bodyPr wrap="none" rtlCol="0">
            <a:spAutoFit/>
          </a:bodyPr>
          <a:lstStyle/>
          <a:p>
            <a:pPr>
              <a:buClr>
                <a:srgbClr val="E20F84"/>
              </a:buClr>
            </a:pPr>
            <a:r>
              <a:rPr lang="en-GB" sz="2000" b="1" dirty="0">
                <a:solidFill>
                  <a:srgbClr val="E20F84"/>
                </a:solidFill>
                <a:latin typeface="Century Gothic" panose="020B0502020202020204" pitchFamily="34" charset="0"/>
                <a:cs typeface="Arial" panose="020B0604020202020204" pitchFamily="34" charset="0"/>
              </a:rPr>
              <a:t>4. </a:t>
            </a:r>
            <a:r>
              <a:rPr lang="en-US" sz="2000" b="1" dirty="0">
                <a:solidFill>
                  <a:srgbClr val="E20F84"/>
                </a:solidFill>
                <a:latin typeface="Century Gothic" panose="020B0502020202020204" pitchFamily="34" charset="0"/>
                <a:cs typeface="Arial" panose="020B0604020202020204" pitchFamily="34" charset="0"/>
              </a:rPr>
              <a:t>Create Checked Sheet</a:t>
            </a:r>
            <a:endParaRPr lang="en-GB" sz="2000" b="1" dirty="0">
              <a:solidFill>
                <a:srgbClr val="E20F84"/>
              </a:solidFill>
              <a:latin typeface="Century Gothic" panose="020B0502020202020204" pitchFamily="34" charset="0"/>
              <a:cs typeface="Arial" panose="020B0604020202020204" pitchFamily="34" charset="0"/>
            </a:endParaRPr>
          </a:p>
        </p:txBody>
      </p:sp>
      <p:sp>
        <p:nvSpPr>
          <p:cNvPr id="8" name="Rectangle 7"/>
          <p:cNvSpPr/>
          <p:nvPr/>
        </p:nvSpPr>
        <p:spPr>
          <a:xfrm>
            <a:off x="850444" y="1026506"/>
            <a:ext cx="10003484" cy="646331"/>
          </a:xfrm>
          <a:prstGeom prst="rect">
            <a:avLst/>
          </a:prstGeom>
        </p:spPr>
        <p:txBody>
          <a:bodyPr wrap="square">
            <a:spAutoFit/>
          </a:bodyPr>
          <a:lstStyle/>
          <a:p>
            <a:pPr marL="285750" indent="-285750">
              <a:lnSpc>
                <a:spcPct val="150000"/>
              </a:lnSpc>
              <a:buFont typeface="+mj-lt"/>
              <a:buAutoNum type="arabicPeriod"/>
            </a:pPr>
            <a:r>
              <a:rPr lang="en-US" sz="1200" dirty="0">
                <a:latin typeface="Century Gothic" panose="020B0502020202020204" pitchFamily="34" charset="0"/>
              </a:rPr>
              <a:t>Enter the following.</a:t>
            </a:r>
          </a:p>
          <a:p>
            <a:pPr marL="285750" indent="-285750">
              <a:lnSpc>
                <a:spcPct val="150000"/>
              </a:lnSpc>
              <a:buFont typeface="+mj-lt"/>
              <a:buAutoNum type="arabicPeriod"/>
            </a:pPr>
            <a:r>
              <a:rPr lang="en-US" sz="1200" dirty="0">
                <a:latin typeface="Century Gothic" panose="020B0502020202020204" pitchFamily="34" charset="0"/>
              </a:rPr>
              <a:t>Click </a:t>
            </a:r>
            <a:r>
              <a:rPr lang="en-US" sz="1200" b="1" dirty="0">
                <a:latin typeface="Century Gothic" panose="020B0502020202020204" pitchFamily="34" charset="0"/>
              </a:rPr>
              <a:t>Save</a:t>
            </a:r>
            <a:r>
              <a:rPr lang="en-US" sz="1200" dirty="0">
                <a:latin typeface="Century Gothic" panose="020B0502020202020204" pitchFamily="34" charset="0"/>
              </a:rPr>
              <a:t> button.</a:t>
            </a:r>
            <a:endParaRPr lang="en-US" sz="1200" b="1" dirty="0">
              <a:latin typeface="Century Gothic" panose="020B0502020202020204" pitchFamily="34"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1600" y="1920240"/>
            <a:ext cx="9526240" cy="4572000"/>
          </a:xfrm>
          <a:prstGeom prst="rect">
            <a:avLst/>
          </a:prstGeom>
        </p:spPr>
      </p:pic>
    </p:spTree>
    <p:extLst>
      <p:ext uri="{BB962C8B-B14F-4D97-AF65-F5344CB8AC3E}">
        <p14:creationId xmlns:p14="http://schemas.microsoft.com/office/powerpoint/2010/main" val="167101213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Shape 224">
          <a:extLst>
            <a:ext uri="{FF2B5EF4-FFF2-40B4-BE49-F238E27FC236}">
              <a16:creationId xmlns:a16="http://schemas.microsoft.com/office/drawing/2014/main" id="{17E11E57-B81B-A91F-4AFC-CB4808C8E949}"/>
            </a:ext>
          </a:extLst>
        </p:cNvPr>
        <p:cNvGrpSpPr/>
        <p:nvPr/>
      </p:nvGrpSpPr>
      <p:grpSpPr>
        <a:xfrm>
          <a:off x="0" y="0"/>
          <a:ext cx="0" cy="0"/>
          <a:chOff x="0" y="0"/>
          <a:chExt cx="0" cy="0"/>
        </a:xfrm>
      </p:grpSpPr>
      <p:sp>
        <p:nvSpPr>
          <p:cNvPr id="226" name="Google Shape;226;p4">
            <a:extLst>
              <a:ext uri="{FF2B5EF4-FFF2-40B4-BE49-F238E27FC236}">
                <a16:creationId xmlns:a16="http://schemas.microsoft.com/office/drawing/2014/main" id="{90145694-2FC7-D378-2B13-7D9D827A95D3}"/>
              </a:ext>
            </a:extLst>
          </p:cNvPr>
          <p:cNvSpPr/>
          <p:nvPr/>
        </p:nvSpPr>
        <p:spPr>
          <a:xfrm>
            <a:off x="209006" y="0"/>
            <a:ext cx="10644922" cy="646290"/>
          </a:xfrm>
          <a:prstGeom prst="rect">
            <a:avLst/>
          </a:prstGeom>
          <a:noFill/>
          <a:ln>
            <a:noFill/>
          </a:ln>
        </p:spPr>
        <p:txBody>
          <a:bodyPr spcFirstLastPara="1" wrap="square" lIns="91425" tIns="45700" rIns="91425" bIns="45700" anchor="t" anchorCtr="0">
            <a:spAutoFit/>
          </a:bodyPr>
          <a:lstStyle/>
          <a:p>
            <a:pPr>
              <a:lnSpc>
                <a:spcPct val="150000"/>
              </a:lnSpc>
            </a:pPr>
            <a:r>
              <a:rPr lang="en-US" sz="2400" b="1" dirty="0">
                <a:solidFill>
                  <a:srgbClr val="E20F84"/>
                </a:solidFill>
                <a:latin typeface="Century Gothic"/>
                <a:ea typeface="Century Gothic"/>
                <a:cs typeface="Century Gothic"/>
                <a:sym typeface="Century Gothic"/>
              </a:rPr>
              <a:t>EQCC Form</a:t>
            </a:r>
          </a:p>
        </p:txBody>
      </p:sp>
      <p:sp>
        <p:nvSpPr>
          <p:cNvPr id="2" name="TextBox 1">
            <a:extLst>
              <a:ext uri="{FF2B5EF4-FFF2-40B4-BE49-F238E27FC236}">
                <a16:creationId xmlns:a16="http://schemas.microsoft.com/office/drawing/2014/main" id="{4A36FDAE-70AA-F735-417B-CA415525618A}"/>
              </a:ext>
            </a:extLst>
          </p:cNvPr>
          <p:cNvSpPr txBox="1"/>
          <p:nvPr/>
        </p:nvSpPr>
        <p:spPr>
          <a:xfrm>
            <a:off x="474182" y="655393"/>
            <a:ext cx="3289683" cy="400110"/>
          </a:xfrm>
          <a:prstGeom prst="rect">
            <a:avLst/>
          </a:prstGeom>
          <a:noFill/>
        </p:spPr>
        <p:txBody>
          <a:bodyPr wrap="none" rtlCol="0">
            <a:spAutoFit/>
          </a:bodyPr>
          <a:lstStyle/>
          <a:p>
            <a:pPr>
              <a:buClr>
                <a:srgbClr val="E20F84"/>
              </a:buClr>
            </a:pPr>
            <a:r>
              <a:rPr lang="en-GB" sz="2000" b="1" dirty="0">
                <a:solidFill>
                  <a:srgbClr val="E20F84"/>
                </a:solidFill>
                <a:latin typeface="Century Gothic" panose="020B0502020202020204" pitchFamily="34" charset="0"/>
                <a:cs typeface="Arial" panose="020B0604020202020204" pitchFamily="34" charset="0"/>
              </a:rPr>
              <a:t>5. </a:t>
            </a:r>
            <a:r>
              <a:rPr lang="en-US" sz="2000" b="1" dirty="0">
                <a:solidFill>
                  <a:srgbClr val="E20F84"/>
                </a:solidFill>
                <a:latin typeface="Century Gothic" panose="020B0502020202020204" pitchFamily="34" charset="0"/>
                <a:cs typeface="Arial" panose="020B0604020202020204" pitchFamily="34" charset="0"/>
              </a:rPr>
              <a:t>Create Sheet Mapping</a:t>
            </a:r>
            <a:endParaRPr lang="en-GB" sz="2000" b="1" dirty="0">
              <a:solidFill>
                <a:srgbClr val="E20F84"/>
              </a:solidFill>
              <a:latin typeface="Century Gothic" panose="020B0502020202020204" pitchFamily="34" charset="0"/>
              <a:cs typeface="Arial" panose="020B0604020202020204" pitchFamily="34"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1600" y="1920240"/>
            <a:ext cx="9526240" cy="4572000"/>
          </a:xfrm>
          <a:prstGeom prst="rect">
            <a:avLst/>
          </a:prstGeom>
        </p:spPr>
      </p:pic>
      <p:sp>
        <p:nvSpPr>
          <p:cNvPr id="5" name="Rectangle 4"/>
          <p:cNvSpPr/>
          <p:nvPr/>
        </p:nvSpPr>
        <p:spPr>
          <a:xfrm>
            <a:off x="850444" y="1026506"/>
            <a:ext cx="10003484" cy="923330"/>
          </a:xfrm>
          <a:prstGeom prst="rect">
            <a:avLst/>
          </a:prstGeom>
        </p:spPr>
        <p:txBody>
          <a:bodyPr wrap="square">
            <a:spAutoFit/>
          </a:bodyPr>
          <a:lstStyle/>
          <a:p>
            <a:pPr marL="285750" indent="-285750">
              <a:lnSpc>
                <a:spcPct val="150000"/>
              </a:lnSpc>
              <a:buFont typeface="+mj-lt"/>
              <a:buAutoNum type="arabicPeriod"/>
            </a:pPr>
            <a:r>
              <a:rPr lang="en-US" sz="1200" dirty="0">
                <a:latin typeface="Century Gothic" panose="020B0502020202020204" pitchFamily="34" charset="0"/>
              </a:rPr>
              <a:t>In THOR, to open tab </a:t>
            </a:r>
            <a:r>
              <a:rPr lang="en-US" sz="1200" b="1" dirty="0">
                <a:latin typeface="Century Gothic" panose="020B0502020202020204" pitchFamily="34" charset="0"/>
              </a:rPr>
              <a:t>Sheet Mapping</a:t>
            </a:r>
            <a:r>
              <a:rPr lang="en-US" sz="1200" dirty="0">
                <a:latin typeface="Century Gothic" panose="020B0502020202020204" pitchFamily="34" charset="0"/>
              </a:rPr>
              <a:t>, Click        and type </a:t>
            </a:r>
            <a:r>
              <a:rPr lang="en-US" sz="1200" b="1" dirty="0">
                <a:latin typeface="Century Gothic" panose="020B0502020202020204" pitchFamily="34" charset="0"/>
              </a:rPr>
              <a:t>Sheet Mapping</a:t>
            </a:r>
            <a:r>
              <a:rPr lang="en-US" sz="1200" dirty="0">
                <a:latin typeface="Century Gothic" panose="020B0502020202020204" pitchFamily="34" charset="0"/>
              </a:rPr>
              <a:t> then select </a:t>
            </a:r>
            <a:r>
              <a:rPr lang="en-US" sz="1200" b="1" dirty="0">
                <a:latin typeface="Century Gothic" panose="020B0502020202020204" pitchFamily="34" charset="0"/>
              </a:rPr>
              <a:t>Sheet Mapping</a:t>
            </a:r>
          </a:p>
          <a:p>
            <a:pPr marL="285750" indent="-285750">
              <a:lnSpc>
                <a:spcPct val="150000"/>
              </a:lnSpc>
              <a:buFont typeface="+mj-lt"/>
              <a:buAutoNum type="arabicPeriod"/>
            </a:pPr>
            <a:r>
              <a:rPr lang="en-US" sz="1200" dirty="0">
                <a:latin typeface="Century Gothic" panose="020B0502020202020204" pitchFamily="34" charset="0"/>
              </a:rPr>
              <a:t>Click </a:t>
            </a:r>
            <a:r>
              <a:rPr lang="en-US" sz="1200" b="1" dirty="0">
                <a:latin typeface="Century Gothic" panose="020B0502020202020204" pitchFamily="34" charset="0"/>
              </a:rPr>
              <a:t>New</a:t>
            </a:r>
            <a:r>
              <a:rPr lang="en-US" sz="1200" dirty="0">
                <a:latin typeface="Century Gothic" panose="020B0502020202020204" pitchFamily="34" charset="0"/>
              </a:rPr>
              <a:t> button to create a Sheet Mapping record.</a:t>
            </a:r>
            <a:endParaRPr lang="en-US" sz="1200" b="1" dirty="0">
              <a:latin typeface="Century Gothic" panose="020B0502020202020204" pitchFamily="34" charset="0"/>
            </a:endParaRPr>
          </a:p>
          <a:p>
            <a:pPr marL="285750" indent="-285750">
              <a:lnSpc>
                <a:spcPct val="150000"/>
              </a:lnSpc>
              <a:buFont typeface="+mj-lt"/>
              <a:buAutoNum type="arabicPeriod"/>
            </a:pPr>
            <a:r>
              <a:rPr lang="en-US" sz="1200" dirty="0">
                <a:latin typeface="Century Gothic" panose="020B0502020202020204" pitchFamily="34" charset="0"/>
              </a:rPr>
              <a:t>Enter the following.</a:t>
            </a:r>
            <a:endParaRPr lang="en-US" sz="1200" b="1" dirty="0">
              <a:latin typeface="Century Gothic" panose="020B0502020202020204" pitchFamily="34" charset="0"/>
            </a:endParaRPr>
          </a:p>
        </p:txBody>
      </p:sp>
      <p:pic>
        <p:nvPicPr>
          <p:cNvPr id="6" name="Picture 5"/>
          <p:cNvPicPr>
            <a:picLocks noChangeAspect="1"/>
          </p:cNvPicPr>
          <p:nvPr/>
        </p:nvPicPr>
        <p:blipFill>
          <a:blip r:embed="rId4"/>
          <a:stretch>
            <a:fillRect/>
          </a:stretch>
        </p:blipFill>
        <p:spPr>
          <a:xfrm>
            <a:off x="4381477" y="1039579"/>
            <a:ext cx="323895" cy="342948"/>
          </a:xfrm>
          <a:prstGeom prst="rect">
            <a:avLst/>
          </a:prstGeom>
        </p:spPr>
      </p:pic>
    </p:spTree>
    <p:extLst>
      <p:ext uri="{BB962C8B-B14F-4D97-AF65-F5344CB8AC3E}">
        <p14:creationId xmlns:p14="http://schemas.microsoft.com/office/powerpoint/2010/main" val="2712274043"/>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Shape 224">
          <a:extLst>
            <a:ext uri="{FF2B5EF4-FFF2-40B4-BE49-F238E27FC236}">
              <a16:creationId xmlns:a16="http://schemas.microsoft.com/office/drawing/2014/main" id="{17E11E57-B81B-A91F-4AFC-CB4808C8E949}"/>
            </a:ext>
          </a:extLst>
        </p:cNvPr>
        <p:cNvGrpSpPr/>
        <p:nvPr/>
      </p:nvGrpSpPr>
      <p:grpSpPr>
        <a:xfrm>
          <a:off x="0" y="0"/>
          <a:ext cx="0" cy="0"/>
          <a:chOff x="0" y="0"/>
          <a:chExt cx="0" cy="0"/>
        </a:xfrm>
      </p:grpSpPr>
      <p:sp>
        <p:nvSpPr>
          <p:cNvPr id="226" name="Google Shape;226;p4">
            <a:extLst>
              <a:ext uri="{FF2B5EF4-FFF2-40B4-BE49-F238E27FC236}">
                <a16:creationId xmlns:a16="http://schemas.microsoft.com/office/drawing/2014/main" id="{90145694-2FC7-D378-2B13-7D9D827A95D3}"/>
              </a:ext>
            </a:extLst>
          </p:cNvPr>
          <p:cNvSpPr/>
          <p:nvPr/>
        </p:nvSpPr>
        <p:spPr>
          <a:xfrm>
            <a:off x="209006" y="0"/>
            <a:ext cx="10644922" cy="646290"/>
          </a:xfrm>
          <a:prstGeom prst="rect">
            <a:avLst/>
          </a:prstGeom>
          <a:noFill/>
          <a:ln>
            <a:noFill/>
          </a:ln>
        </p:spPr>
        <p:txBody>
          <a:bodyPr spcFirstLastPara="1" wrap="square" lIns="91425" tIns="45700" rIns="91425" bIns="45700" anchor="t" anchorCtr="0">
            <a:spAutoFit/>
          </a:bodyPr>
          <a:lstStyle/>
          <a:p>
            <a:pPr>
              <a:lnSpc>
                <a:spcPct val="150000"/>
              </a:lnSpc>
            </a:pPr>
            <a:r>
              <a:rPr lang="en-US" sz="2400" b="1" dirty="0">
                <a:solidFill>
                  <a:srgbClr val="E20F84"/>
                </a:solidFill>
                <a:latin typeface="Century Gothic"/>
                <a:ea typeface="Century Gothic"/>
                <a:cs typeface="Century Gothic"/>
                <a:sym typeface="Century Gothic"/>
              </a:rPr>
              <a:t>EQCC Form</a:t>
            </a:r>
          </a:p>
        </p:txBody>
      </p:sp>
      <p:sp>
        <p:nvSpPr>
          <p:cNvPr id="2" name="TextBox 1">
            <a:extLst>
              <a:ext uri="{FF2B5EF4-FFF2-40B4-BE49-F238E27FC236}">
                <a16:creationId xmlns:a16="http://schemas.microsoft.com/office/drawing/2014/main" id="{4A36FDAE-70AA-F735-417B-CA415525618A}"/>
              </a:ext>
            </a:extLst>
          </p:cNvPr>
          <p:cNvSpPr txBox="1"/>
          <p:nvPr/>
        </p:nvSpPr>
        <p:spPr>
          <a:xfrm>
            <a:off x="474182" y="655393"/>
            <a:ext cx="3605474" cy="400110"/>
          </a:xfrm>
          <a:prstGeom prst="rect">
            <a:avLst/>
          </a:prstGeom>
          <a:noFill/>
        </p:spPr>
        <p:txBody>
          <a:bodyPr wrap="none" rtlCol="0">
            <a:spAutoFit/>
          </a:bodyPr>
          <a:lstStyle/>
          <a:p>
            <a:pPr>
              <a:buClr>
                <a:srgbClr val="E20F84"/>
              </a:buClr>
            </a:pPr>
            <a:r>
              <a:rPr lang="en-GB" sz="2000" b="1" dirty="0">
                <a:solidFill>
                  <a:srgbClr val="E20F84"/>
                </a:solidFill>
                <a:latin typeface="Century Gothic" panose="020B0502020202020204" pitchFamily="34" charset="0"/>
                <a:cs typeface="Arial" panose="020B0604020202020204" pitchFamily="34" charset="0"/>
              </a:rPr>
              <a:t>6. </a:t>
            </a:r>
            <a:r>
              <a:rPr lang="en-US" sz="2000" b="1" dirty="0">
                <a:solidFill>
                  <a:srgbClr val="E20F84"/>
                </a:solidFill>
                <a:latin typeface="Century Gothic" panose="020B0502020202020204" pitchFamily="34" charset="0"/>
                <a:cs typeface="Arial" panose="020B0604020202020204" pitchFamily="34" charset="0"/>
              </a:rPr>
              <a:t>Add Role to Public Group</a:t>
            </a:r>
            <a:endParaRPr lang="en-GB" sz="2000" b="1" dirty="0">
              <a:solidFill>
                <a:srgbClr val="E20F84"/>
              </a:solidFill>
              <a:latin typeface="Century Gothic" panose="020B0502020202020204" pitchFamily="34" charset="0"/>
              <a:cs typeface="Arial" panose="020B0604020202020204" pitchFamily="34"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0" y="2743200"/>
            <a:ext cx="7620992" cy="3657600"/>
          </a:xfrm>
          <a:prstGeom prst="rect">
            <a:avLst/>
          </a:prstGeom>
        </p:spPr>
      </p:pic>
      <p:sp>
        <p:nvSpPr>
          <p:cNvPr id="5" name="Rectangle 4"/>
          <p:cNvSpPr/>
          <p:nvPr/>
        </p:nvSpPr>
        <p:spPr>
          <a:xfrm>
            <a:off x="850444" y="1026506"/>
            <a:ext cx="10003484" cy="1477328"/>
          </a:xfrm>
          <a:prstGeom prst="rect">
            <a:avLst/>
          </a:prstGeom>
        </p:spPr>
        <p:txBody>
          <a:bodyPr wrap="square">
            <a:spAutoFit/>
          </a:bodyPr>
          <a:lstStyle/>
          <a:p>
            <a:pPr marL="285750" indent="-285750">
              <a:lnSpc>
                <a:spcPct val="150000"/>
              </a:lnSpc>
              <a:buFont typeface="+mj-lt"/>
              <a:buAutoNum type="arabicPeriod"/>
            </a:pPr>
            <a:r>
              <a:rPr lang="en-US" sz="1200" dirty="0">
                <a:latin typeface="Century Gothic" panose="020B0502020202020204" pitchFamily="34" charset="0"/>
              </a:rPr>
              <a:t>Click        on the upper-right of the screen.</a:t>
            </a:r>
            <a:endParaRPr lang="en-US" sz="1200" b="1" dirty="0">
              <a:latin typeface="Century Gothic" panose="020B0502020202020204" pitchFamily="34" charset="0"/>
            </a:endParaRPr>
          </a:p>
          <a:p>
            <a:pPr marL="285750" indent="-285750">
              <a:lnSpc>
                <a:spcPct val="150000"/>
              </a:lnSpc>
              <a:buFont typeface="+mj-lt"/>
              <a:buAutoNum type="arabicPeriod"/>
            </a:pPr>
            <a:r>
              <a:rPr lang="en-US" sz="1200" dirty="0">
                <a:latin typeface="Century Gothic" panose="020B0502020202020204" pitchFamily="34" charset="0"/>
              </a:rPr>
              <a:t>Click </a:t>
            </a:r>
            <a:r>
              <a:rPr lang="en-US" sz="1200" b="1" dirty="0">
                <a:latin typeface="Century Gothic" panose="020B0502020202020204" pitchFamily="34" charset="0"/>
              </a:rPr>
              <a:t>Setup</a:t>
            </a:r>
            <a:r>
              <a:rPr lang="en-US" sz="1200" dirty="0">
                <a:latin typeface="Century Gothic" panose="020B0502020202020204" pitchFamily="34" charset="0"/>
              </a:rPr>
              <a:t> menu in dropdown submenu to open Setup page.</a:t>
            </a:r>
            <a:endParaRPr lang="en-US" sz="1200" b="1" dirty="0">
              <a:latin typeface="Century Gothic" panose="020B0502020202020204" pitchFamily="34" charset="0"/>
            </a:endParaRPr>
          </a:p>
          <a:p>
            <a:pPr marL="285750" indent="-285750">
              <a:lnSpc>
                <a:spcPct val="150000"/>
              </a:lnSpc>
              <a:buFont typeface="+mj-lt"/>
              <a:buAutoNum type="arabicPeriod"/>
            </a:pPr>
            <a:r>
              <a:rPr lang="en-US" sz="1200" dirty="0">
                <a:latin typeface="Century Gothic" panose="020B0502020202020204" pitchFamily="34" charset="0"/>
              </a:rPr>
              <a:t>On tab </a:t>
            </a:r>
            <a:r>
              <a:rPr lang="en-US" sz="1200" b="1" dirty="0">
                <a:latin typeface="Century Gothic" panose="020B0502020202020204" pitchFamily="34" charset="0"/>
              </a:rPr>
              <a:t>Home</a:t>
            </a:r>
            <a:r>
              <a:rPr lang="en-US" sz="1200" dirty="0">
                <a:latin typeface="Century Gothic" panose="020B0502020202020204" pitchFamily="34" charset="0"/>
              </a:rPr>
              <a:t>, type </a:t>
            </a:r>
            <a:r>
              <a:rPr lang="en-US" sz="1200" b="1" dirty="0">
                <a:latin typeface="Century Gothic" panose="020B0502020202020204" pitchFamily="34" charset="0"/>
              </a:rPr>
              <a:t>Public Groups</a:t>
            </a:r>
            <a:r>
              <a:rPr lang="en-US" sz="1200" dirty="0">
                <a:latin typeface="Century Gothic" panose="020B0502020202020204" pitchFamily="34" charset="0"/>
              </a:rPr>
              <a:t> at Search box in the left panel.</a:t>
            </a:r>
          </a:p>
          <a:p>
            <a:pPr marL="285750" indent="-285750">
              <a:lnSpc>
                <a:spcPct val="150000"/>
              </a:lnSpc>
              <a:buFont typeface="+mj-lt"/>
              <a:buAutoNum type="arabicPeriod"/>
            </a:pPr>
            <a:r>
              <a:rPr lang="en-US" sz="1200" dirty="0">
                <a:latin typeface="Century Gothic" panose="020B0502020202020204" pitchFamily="34" charset="0"/>
              </a:rPr>
              <a:t>Select </a:t>
            </a:r>
            <a:r>
              <a:rPr lang="en-US" sz="1200" b="1" dirty="0">
                <a:latin typeface="Century Gothic" panose="020B0502020202020204" pitchFamily="34" charset="0"/>
              </a:rPr>
              <a:t>Public Groups</a:t>
            </a:r>
            <a:r>
              <a:rPr lang="en-US" sz="1200" dirty="0">
                <a:latin typeface="Century Gothic" panose="020B0502020202020204" pitchFamily="34" charset="0"/>
              </a:rPr>
              <a:t>.</a:t>
            </a:r>
          </a:p>
          <a:p>
            <a:pPr marL="285750" indent="-285750">
              <a:lnSpc>
                <a:spcPct val="150000"/>
              </a:lnSpc>
              <a:buFont typeface="+mj-lt"/>
              <a:buAutoNum type="arabicPeriod"/>
            </a:pPr>
            <a:r>
              <a:rPr lang="en-US" sz="1200" dirty="0">
                <a:latin typeface="Century Gothic" panose="020B0502020202020204" pitchFamily="34" charset="0"/>
              </a:rPr>
              <a:t>In main panel, click </a:t>
            </a:r>
            <a:r>
              <a:rPr lang="en-US" sz="1200" b="1" dirty="0">
                <a:latin typeface="Century Gothic" panose="020B0502020202020204" pitchFamily="34" charset="0"/>
              </a:rPr>
              <a:t>New</a:t>
            </a:r>
            <a:r>
              <a:rPr lang="en-US" sz="1200" dirty="0">
                <a:latin typeface="Century Gothic" panose="020B0502020202020204" pitchFamily="34" charset="0"/>
              </a:rPr>
              <a:t> button.</a:t>
            </a:r>
            <a:endParaRPr lang="en-US" sz="1200" b="1" dirty="0">
              <a:latin typeface="Century Gothic" panose="020B0502020202020204" pitchFamily="34" charset="0"/>
            </a:endParaRPr>
          </a:p>
        </p:txBody>
      </p:sp>
      <p:pic>
        <p:nvPicPr>
          <p:cNvPr id="6" name="Picture 5"/>
          <p:cNvPicPr>
            <a:picLocks noChangeAspect="1"/>
          </p:cNvPicPr>
          <p:nvPr/>
        </p:nvPicPr>
        <p:blipFill>
          <a:blip r:embed="rId4"/>
          <a:stretch>
            <a:fillRect/>
          </a:stretch>
        </p:blipFill>
        <p:spPr>
          <a:xfrm>
            <a:off x="1600176" y="1045978"/>
            <a:ext cx="342948" cy="342948"/>
          </a:xfrm>
          <a:prstGeom prst="rect">
            <a:avLst/>
          </a:prstGeom>
        </p:spPr>
      </p:pic>
    </p:spTree>
    <p:extLst>
      <p:ext uri="{BB962C8B-B14F-4D97-AF65-F5344CB8AC3E}">
        <p14:creationId xmlns:p14="http://schemas.microsoft.com/office/powerpoint/2010/main" val="3585174636"/>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Shape 224">
          <a:extLst>
            <a:ext uri="{FF2B5EF4-FFF2-40B4-BE49-F238E27FC236}">
              <a16:creationId xmlns:a16="http://schemas.microsoft.com/office/drawing/2014/main" id="{17E11E57-B81B-A91F-4AFC-CB4808C8E949}"/>
            </a:ext>
          </a:extLst>
        </p:cNvPr>
        <p:cNvGrpSpPr/>
        <p:nvPr/>
      </p:nvGrpSpPr>
      <p:grpSpPr>
        <a:xfrm>
          <a:off x="0" y="0"/>
          <a:ext cx="0" cy="0"/>
          <a:chOff x="0" y="0"/>
          <a:chExt cx="0" cy="0"/>
        </a:xfrm>
      </p:grpSpPr>
      <p:sp>
        <p:nvSpPr>
          <p:cNvPr id="226" name="Google Shape;226;p4">
            <a:extLst>
              <a:ext uri="{FF2B5EF4-FFF2-40B4-BE49-F238E27FC236}">
                <a16:creationId xmlns:a16="http://schemas.microsoft.com/office/drawing/2014/main" id="{90145694-2FC7-D378-2B13-7D9D827A95D3}"/>
              </a:ext>
            </a:extLst>
          </p:cNvPr>
          <p:cNvSpPr/>
          <p:nvPr/>
        </p:nvSpPr>
        <p:spPr>
          <a:xfrm>
            <a:off x="209006" y="0"/>
            <a:ext cx="10644922" cy="646290"/>
          </a:xfrm>
          <a:prstGeom prst="rect">
            <a:avLst/>
          </a:prstGeom>
          <a:noFill/>
          <a:ln>
            <a:noFill/>
          </a:ln>
        </p:spPr>
        <p:txBody>
          <a:bodyPr spcFirstLastPara="1" wrap="square" lIns="91425" tIns="45700" rIns="91425" bIns="45700" anchor="t" anchorCtr="0">
            <a:spAutoFit/>
          </a:bodyPr>
          <a:lstStyle/>
          <a:p>
            <a:pPr>
              <a:lnSpc>
                <a:spcPct val="150000"/>
              </a:lnSpc>
            </a:pPr>
            <a:r>
              <a:rPr lang="en-US" sz="2400" b="1" dirty="0">
                <a:solidFill>
                  <a:srgbClr val="E20F84"/>
                </a:solidFill>
                <a:latin typeface="Century Gothic"/>
                <a:ea typeface="Century Gothic"/>
                <a:cs typeface="Century Gothic"/>
                <a:sym typeface="Century Gothic"/>
              </a:rPr>
              <a:t>EQCC Form</a:t>
            </a:r>
          </a:p>
        </p:txBody>
      </p:sp>
      <p:sp>
        <p:nvSpPr>
          <p:cNvPr id="2" name="TextBox 1">
            <a:extLst>
              <a:ext uri="{FF2B5EF4-FFF2-40B4-BE49-F238E27FC236}">
                <a16:creationId xmlns:a16="http://schemas.microsoft.com/office/drawing/2014/main" id="{4A36FDAE-70AA-F735-417B-CA415525618A}"/>
              </a:ext>
            </a:extLst>
          </p:cNvPr>
          <p:cNvSpPr txBox="1"/>
          <p:nvPr/>
        </p:nvSpPr>
        <p:spPr>
          <a:xfrm>
            <a:off x="474182" y="655393"/>
            <a:ext cx="3605474" cy="400110"/>
          </a:xfrm>
          <a:prstGeom prst="rect">
            <a:avLst/>
          </a:prstGeom>
          <a:noFill/>
        </p:spPr>
        <p:txBody>
          <a:bodyPr wrap="none" rtlCol="0">
            <a:spAutoFit/>
          </a:bodyPr>
          <a:lstStyle/>
          <a:p>
            <a:pPr>
              <a:buClr>
                <a:srgbClr val="E20F84"/>
              </a:buClr>
            </a:pPr>
            <a:r>
              <a:rPr lang="en-GB" sz="2000" b="1" dirty="0">
                <a:solidFill>
                  <a:srgbClr val="E20F84"/>
                </a:solidFill>
                <a:latin typeface="Century Gothic" panose="020B0502020202020204" pitchFamily="34" charset="0"/>
                <a:cs typeface="Arial" panose="020B0604020202020204" pitchFamily="34" charset="0"/>
              </a:rPr>
              <a:t>6. </a:t>
            </a:r>
            <a:r>
              <a:rPr lang="en-US" sz="2000" b="1" dirty="0">
                <a:solidFill>
                  <a:srgbClr val="E20F84"/>
                </a:solidFill>
                <a:latin typeface="Century Gothic" panose="020B0502020202020204" pitchFamily="34" charset="0"/>
                <a:cs typeface="Arial" panose="020B0604020202020204" pitchFamily="34" charset="0"/>
              </a:rPr>
              <a:t>Add Role to Public Group</a:t>
            </a:r>
            <a:endParaRPr lang="en-GB" sz="2000" b="1" dirty="0">
              <a:solidFill>
                <a:srgbClr val="E20F84"/>
              </a:solidFill>
              <a:latin typeface="Century Gothic" panose="020B0502020202020204" pitchFamily="34" charset="0"/>
              <a:cs typeface="Arial" panose="020B0604020202020204" pitchFamily="34" charset="0"/>
            </a:endParaRPr>
          </a:p>
        </p:txBody>
      </p:sp>
      <p:sp>
        <p:nvSpPr>
          <p:cNvPr id="5" name="Rectangle 4"/>
          <p:cNvSpPr/>
          <p:nvPr/>
        </p:nvSpPr>
        <p:spPr>
          <a:xfrm>
            <a:off x="850444" y="1026506"/>
            <a:ext cx="10003484" cy="830997"/>
          </a:xfrm>
          <a:prstGeom prst="rect">
            <a:avLst/>
          </a:prstGeom>
        </p:spPr>
        <p:txBody>
          <a:bodyPr wrap="square">
            <a:spAutoFit/>
          </a:bodyPr>
          <a:lstStyle/>
          <a:p>
            <a:pPr marL="285750" indent="-285750">
              <a:buFont typeface="+mj-lt"/>
              <a:buAutoNum type="arabicPeriod"/>
            </a:pPr>
            <a:r>
              <a:rPr lang="en-US" sz="1200" dirty="0">
                <a:latin typeface="Century Gothic" panose="020B0502020202020204" pitchFamily="34" charset="0"/>
              </a:rPr>
              <a:t>Enter the required fields</a:t>
            </a:r>
            <a:endParaRPr lang="en-US" sz="1200" b="1" dirty="0">
              <a:latin typeface="Century Gothic" panose="020B0502020202020204" pitchFamily="34" charset="0"/>
            </a:endParaRPr>
          </a:p>
          <a:p>
            <a:pPr marL="285750" indent="-285750">
              <a:buFont typeface="+mj-lt"/>
              <a:buAutoNum type="arabicPeriod"/>
            </a:pPr>
            <a:r>
              <a:rPr lang="en-US" sz="1200" dirty="0">
                <a:latin typeface="Century Gothic" panose="020B0502020202020204" pitchFamily="34" charset="0"/>
              </a:rPr>
              <a:t>Select </a:t>
            </a:r>
            <a:r>
              <a:rPr lang="en-US" sz="1200" b="1" dirty="0">
                <a:latin typeface="Century Gothic" panose="020B0502020202020204" pitchFamily="34" charset="0"/>
              </a:rPr>
              <a:t>Roles</a:t>
            </a:r>
            <a:r>
              <a:rPr lang="en-US" sz="1200" dirty="0">
                <a:latin typeface="Century Gothic" panose="020B0502020202020204" pitchFamily="34" charset="0"/>
              </a:rPr>
              <a:t> in Search field.</a:t>
            </a:r>
            <a:endParaRPr lang="en-US" sz="1200" b="1" dirty="0">
              <a:latin typeface="Century Gothic" panose="020B0502020202020204" pitchFamily="34" charset="0"/>
            </a:endParaRPr>
          </a:p>
          <a:p>
            <a:pPr marL="285750" indent="-285750">
              <a:buFont typeface="+mj-lt"/>
              <a:buAutoNum type="arabicPeriod"/>
            </a:pPr>
            <a:r>
              <a:rPr lang="en-US" sz="1200" dirty="0">
                <a:latin typeface="Century Gothic" panose="020B0502020202020204" pitchFamily="34" charset="0"/>
              </a:rPr>
              <a:t>Select </a:t>
            </a:r>
            <a:r>
              <a:rPr lang="en-US" sz="1200" b="1" dirty="0">
                <a:latin typeface="Century Gothic" panose="020B0502020202020204" pitchFamily="34" charset="0"/>
              </a:rPr>
              <a:t>Role</a:t>
            </a:r>
            <a:r>
              <a:rPr lang="en-US" sz="1200" dirty="0">
                <a:latin typeface="Century Gothic" panose="020B0502020202020204" pitchFamily="34" charset="0"/>
              </a:rPr>
              <a:t> and Click </a:t>
            </a:r>
            <a:r>
              <a:rPr lang="en-US" sz="1200" b="1" dirty="0">
                <a:latin typeface="Century Gothic" panose="020B0502020202020204" pitchFamily="34" charset="0"/>
              </a:rPr>
              <a:t>Add</a:t>
            </a:r>
            <a:r>
              <a:rPr lang="en-US" sz="1200" dirty="0">
                <a:latin typeface="Century Gothic" panose="020B0502020202020204" pitchFamily="34" charset="0"/>
              </a:rPr>
              <a:t> button to add role to Public Group.</a:t>
            </a:r>
          </a:p>
          <a:p>
            <a:pPr marL="285750" indent="-285750">
              <a:buFont typeface="+mj-lt"/>
              <a:buAutoNum type="arabicPeriod"/>
            </a:pPr>
            <a:r>
              <a:rPr lang="en-US" sz="1200" dirty="0">
                <a:latin typeface="Century Gothic" panose="020B0502020202020204" pitchFamily="34" charset="0"/>
              </a:rPr>
              <a:t>Click </a:t>
            </a:r>
            <a:r>
              <a:rPr lang="en-US" sz="1200" b="1" dirty="0">
                <a:latin typeface="Century Gothic" panose="020B0502020202020204" pitchFamily="34" charset="0"/>
              </a:rPr>
              <a:t>Save</a:t>
            </a:r>
            <a:r>
              <a:rPr lang="en-US" sz="1200" dirty="0">
                <a:latin typeface="Century Gothic" panose="020B0502020202020204" pitchFamily="34" charset="0"/>
              </a:rPr>
              <a:t> button.</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1600" y="1920240"/>
            <a:ext cx="9526240" cy="4572000"/>
          </a:xfrm>
          <a:prstGeom prst="rect">
            <a:avLst/>
          </a:prstGeom>
        </p:spPr>
      </p:pic>
    </p:spTree>
    <p:extLst>
      <p:ext uri="{BB962C8B-B14F-4D97-AF65-F5344CB8AC3E}">
        <p14:creationId xmlns:p14="http://schemas.microsoft.com/office/powerpoint/2010/main" val="143995531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Shape 224">
          <a:extLst>
            <a:ext uri="{FF2B5EF4-FFF2-40B4-BE49-F238E27FC236}">
              <a16:creationId xmlns:a16="http://schemas.microsoft.com/office/drawing/2014/main" id="{17E11E57-B81B-A91F-4AFC-CB4808C8E949}"/>
            </a:ext>
          </a:extLst>
        </p:cNvPr>
        <p:cNvGrpSpPr/>
        <p:nvPr/>
      </p:nvGrpSpPr>
      <p:grpSpPr>
        <a:xfrm>
          <a:off x="0" y="0"/>
          <a:ext cx="0" cy="0"/>
          <a:chOff x="0" y="0"/>
          <a:chExt cx="0" cy="0"/>
        </a:xfrm>
      </p:grpSpPr>
      <p:sp>
        <p:nvSpPr>
          <p:cNvPr id="226" name="Google Shape;226;p4">
            <a:extLst>
              <a:ext uri="{FF2B5EF4-FFF2-40B4-BE49-F238E27FC236}">
                <a16:creationId xmlns:a16="http://schemas.microsoft.com/office/drawing/2014/main" id="{90145694-2FC7-D378-2B13-7D9D827A95D3}"/>
              </a:ext>
            </a:extLst>
          </p:cNvPr>
          <p:cNvSpPr/>
          <p:nvPr/>
        </p:nvSpPr>
        <p:spPr>
          <a:xfrm>
            <a:off x="209006" y="0"/>
            <a:ext cx="10644922" cy="646290"/>
          </a:xfrm>
          <a:prstGeom prst="rect">
            <a:avLst/>
          </a:prstGeom>
          <a:noFill/>
          <a:ln>
            <a:noFill/>
          </a:ln>
        </p:spPr>
        <p:txBody>
          <a:bodyPr spcFirstLastPara="1" wrap="square" lIns="91425" tIns="45700" rIns="91425" bIns="45700" anchor="t" anchorCtr="0">
            <a:spAutoFit/>
          </a:bodyPr>
          <a:lstStyle/>
          <a:p>
            <a:pPr>
              <a:lnSpc>
                <a:spcPct val="150000"/>
              </a:lnSpc>
            </a:pPr>
            <a:r>
              <a:rPr lang="en-US" sz="2400" b="1" dirty="0">
                <a:solidFill>
                  <a:srgbClr val="E20F84"/>
                </a:solidFill>
                <a:latin typeface="Century Gothic"/>
                <a:ea typeface="Century Gothic"/>
                <a:cs typeface="Century Gothic"/>
                <a:sym typeface="Century Gothic"/>
              </a:rPr>
              <a:t>EQCC Form</a:t>
            </a:r>
          </a:p>
        </p:txBody>
      </p:sp>
      <p:sp>
        <p:nvSpPr>
          <p:cNvPr id="2" name="TextBox 1">
            <a:extLst>
              <a:ext uri="{FF2B5EF4-FFF2-40B4-BE49-F238E27FC236}">
                <a16:creationId xmlns:a16="http://schemas.microsoft.com/office/drawing/2014/main" id="{4A36FDAE-70AA-F735-417B-CA415525618A}"/>
              </a:ext>
            </a:extLst>
          </p:cNvPr>
          <p:cNvSpPr txBox="1"/>
          <p:nvPr/>
        </p:nvSpPr>
        <p:spPr>
          <a:xfrm>
            <a:off x="474182" y="655393"/>
            <a:ext cx="3405099" cy="400110"/>
          </a:xfrm>
          <a:prstGeom prst="rect">
            <a:avLst/>
          </a:prstGeom>
          <a:noFill/>
        </p:spPr>
        <p:txBody>
          <a:bodyPr wrap="none" rtlCol="0">
            <a:spAutoFit/>
          </a:bodyPr>
          <a:lstStyle/>
          <a:p>
            <a:pPr>
              <a:buClr>
                <a:srgbClr val="E20F84"/>
              </a:buClr>
            </a:pPr>
            <a:r>
              <a:rPr lang="en-GB" sz="2000" b="1" dirty="0">
                <a:solidFill>
                  <a:srgbClr val="E20F84"/>
                </a:solidFill>
                <a:latin typeface="Century Gothic" panose="020B0502020202020204" pitchFamily="34" charset="0"/>
                <a:cs typeface="Arial" panose="020B0604020202020204" pitchFamily="34" charset="0"/>
              </a:rPr>
              <a:t>7. </a:t>
            </a:r>
            <a:r>
              <a:rPr lang="en-US" sz="2000" b="1" dirty="0">
                <a:solidFill>
                  <a:srgbClr val="E20F84"/>
                </a:solidFill>
                <a:latin typeface="Century Gothic" panose="020B0502020202020204" pitchFamily="34" charset="0"/>
                <a:cs typeface="Arial" panose="020B0604020202020204" pitchFamily="34" charset="0"/>
              </a:rPr>
              <a:t>Setup Approval Process</a:t>
            </a:r>
            <a:endParaRPr lang="en-GB" sz="2000" b="1" dirty="0">
              <a:solidFill>
                <a:srgbClr val="E20F84"/>
              </a:solidFill>
              <a:latin typeface="Century Gothic" panose="020B0502020202020204" pitchFamily="34" charset="0"/>
              <a:cs typeface="Arial" panose="020B0604020202020204" pitchFamily="34" charset="0"/>
            </a:endParaRPr>
          </a:p>
        </p:txBody>
      </p:sp>
      <p:sp>
        <p:nvSpPr>
          <p:cNvPr id="8" name="Rectangle 7"/>
          <p:cNvSpPr/>
          <p:nvPr/>
        </p:nvSpPr>
        <p:spPr>
          <a:xfrm>
            <a:off x="1031419" y="1312256"/>
            <a:ext cx="10003484" cy="1477328"/>
          </a:xfrm>
          <a:prstGeom prst="rect">
            <a:avLst/>
          </a:prstGeom>
        </p:spPr>
        <p:txBody>
          <a:bodyPr wrap="square">
            <a:spAutoFit/>
          </a:bodyPr>
          <a:lstStyle/>
          <a:p>
            <a:pPr marL="285750" indent="-285750">
              <a:lnSpc>
                <a:spcPct val="125000"/>
              </a:lnSpc>
              <a:buFont typeface="+mj-lt"/>
              <a:buAutoNum type="arabicPeriod"/>
            </a:pPr>
            <a:r>
              <a:rPr lang="en-US" sz="1200" dirty="0">
                <a:latin typeface="Century Gothic" panose="020B0502020202020204" pitchFamily="34" charset="0"/>
              </a:rPr>
              <a:t>Click        on the upper-right of the screen.</a:t>
            </a:r>
            <a:endParaRPr lang="en-US" sz="1200" b="1" dirty="0">
              <a:latin typeface="Century Gothic" panose="020B0502020202020204" pitchFamily="34" charset="0"/>
            </a:endParaRPr>
          </a:p>
          <a:p>
            <a:pPr marL="285750" indent="-285750">
              <a:lnSpc>
                <a:spcPct val="125000"/>
              </a:lnSpc>
              <a:buFont typeface="+mj-lt"/>
              <a:buAutoNum type="arabicPeriod"/>
            </a:pPr>
            <a:r>
              <a:rPr lang="en-US" sz="1200" dirty="0">
                <a:latin typeface="Century Gothic" panose="020B0502020202020204" pitchFamily="34" charset="0"/>
              </a:rPr>
              <a:t>Click </a:t>
            </a:r>
            <a:r>
              <a:rPr lang="en-US" sz="1200" b="1" dirty="0">
                <a:latin typeface="Century Gothic" panose="020B0502020202020204" pitchFamily="34" charset="0"/>
              </a:rPr>
              <a:t>Setup</a:t>
            </a:r>
            <a:r>
              <a:rPr lang="en-US" sz="1200" dirty="0">
                <a:latin typeface="Century Gothic" panose="020B0502020202020204" pitchFamily="34" charset="0"/>
              </a:rPr>
              <a:t> menu in dropdown submenu to open Setup page.</a:t>
            </a:r>
            <a:endParaRPr lang="en-US" sz="1200" b="1" dirty="0">
              <a:latin typeface="Century Gothic" panose="020B0502020202020204" pitchFamily="34" charset="0"/>
            </a:endParaRPr>
          </a:p>
          <a:p>
            <a:pPr marL="285750" indent="-285750">
              <a:lnSpc>
                <a:spcPct val="125000"/>
              </a:lnSpc>
              <a:buFont typeface="+mj-lt"/>
              <a:buAutoNum type="arabicPeriod"/>
            </a:pPr>
            <a:r>
              <a:rPr lang="en-US" sz="1200" dirty="0">
                <a:latin typeface="Century Gothic" panose="020B0502020202020204" pitchFamily="34" charset="0"/>
              </a:rPr>
              <a:t>On tab </a:t>
            </a:r>
            <a:r>
              <a:rPr lang="en-US" sz="1200" b="1" dirty="0">
                <a:latin typeface="Century Gothic" panose="020B0502020202020204" pitchFamily="34" charset="0"/>
              </a:rPr>
              <a:t>Home</a:t>
            </a:r>
            <a:r>
              <a:rPr lang="en-US" sz="1200" dirty="0">
                <a:latin typeface="Century Gothic" panose="020B0502020202020204" pitchFamily="34" charset="0"/>
              </a:rPr>
              <a:t>, type </a:t>
            </a:r>
            <a:r>
              <a:rPr lang="en-US" sz="1200" b="1" dirty="0">
                <a:latin typeface="Century Gothic" panose="020B0502020202020204" pitchFamily="34" charset="0"/>
              </a:rPr>
              <a:t>Approval Process</a:t>
            </a:r>
            <a:r>
              <a:rPr lang="en-US" sz="1200" dirty="0">
                <a:latin typeface="Century Gothic" panose="020B0502020202020204" pitchFamily="34" charset="0"/>
              </a:rPr>
              <a:t> at Search box in the left panel.</a:t>
            </a:r>
          </a:p>
          <a:p>
            <a:pPr marL="285750" indent="-285750">
              <a:lnSpc>
                <a:spcPct val="125000"/>
              </a:lnSpc>
              <a:buFont typeface="+mj-lt"/>
              <a:buAutoNum type="arabicPeriod"/>
            </a:pPr>
            <a:r>
              <a:rPr lang="en-US" sz="1200" dirty="0">
                <a:latin typeface="Century Gothic" panose="020B0502020202020204" pitchFamily="34" charset="0"/>
              </a:rPr>
              <a:t>Select </a:t>
            </a:r>
            <a:r>
              <a:rPr lang="en-US" sz="1200" b="1" dirty="0">
                <a:latin typeface="Century Gothic" panose="020B0502020202020204" pitchFamily="34" charset="0"/>
              </a:rPr>
              <a:t>Approval Processes</a:t>
            </a:r>
            <a:r>
              <a:rPr lang="en-US" sz="1200" dirty="0">
                <a:latin typeface="Century Gothic" panose="020B0502020202020204" pitchFamily="34" charset="0"/>
              </a:rPr>
              <a:t>.</a:t>
            </a:r>
          </a:p>
          <a:p>
            <a:pPr marL="285750" indent="-285750">
              <a:lnSpc>
                <a:spcPct val="125000"/>
              </a:lnSpc>
              <a:buFont typeface="+mj-lt"/>
              <a:buAutoNum type="arabicPeriod"/>
            </a:pPr>
            <a:r>
              <a:rPr lang="en-US" sz="1200" dirty="0">
                <a:latin typeface="Century Gothic" panose="020B0502020202020204" pitchFamily="34" charset="0"/>
              </a:rPr>
              <a:t>In main panel, select </a:t>
            </a:r>
            <a:r>
              <a:rPr lang="en-US" sz="1200" b="1" dirty="0">
                <a:latin typeface="Century Gothic" panose="020B0502020202020204" pitchFamily="34" charset="0"/>
              </a:rPr>
              <a:t>EQCC Step</a:t>
            </a:r>
            <a:r>
              <a:rPr lang="en-US" sz="1200" dirty="0">
                <a:latin typeface="Century Gothic" panose="020B0502020202020204" pitchFamily="34" charset="0"/>
              </a:rPr>
              <a:t> in dropdown</a:t>
            </a:r>
          </a:p>
          <a:p>
            <a:pPr marL="285750" indent="-285750">
              <a:lnSpc>
                <a:spcPct val="125000"/>
              </a:lnSpc>
              <a:buFont typeface="+mj-lt"/>
              <a:buAutoNum type="arabicPeriod"/>
            </a:pPr>
            <a:r>
              <a:rPr lang="en-US" sz="1200" dirty="0">
                <a:latin typeface="Century Gothic" panose="020B0502020202020204" pitchFamily="34" charset="0"/>
              </a:rPr>
              <a:t>Click </a:t>
            </a:r>
            <a:r>
              <a:rPr lang="en-US" sz="1200" b="1" dirty="0">
                <a:latin typeface="Century Gothic" panose="020B0502020202020204" pitchFamily="34" charset="0"/>
              </a:rPr>
              <a:t>Approval Process (EQCC-TRAINING)</a:t>
            </a:r>
            <a:r>
              <a:rPr lang="en-US" sz="1200" dirty="0">
                <a:latin typeface="Century Gothic" panose="020B0502020202020204" pitchFamily="34" charset="0"/>
              </a:rPr>
              <a:t> to clone.</a:t>
            </a:r>
            <a:endParaRPr lang="en-US" sz="1200" b="1" dirty="0">
              <a:latin typeface="Century Gothic" panose="020B0502020202020204" pitchFamily="34" charset="0"/>
            </a:endParaRPr>
          </a:p>
        </p:txBody>
      </p:sp>
      <p:pic>
        <p:nvPicPr>
          <p:cNvPr id="9" name="Picture 8"/>
          <p:cNvPicPr>
            <a:picLocks noChangeAspect="1"/>
          </p:cNvPicPr>
          <p:nvPr/>
        </p:nvPicPr>
        <p:blipFill>
          <a:blip r:embed="rId3"/>
          <a:stretch>
            <a:fillRect/>
          </a:stretch>
        </p:blipFill>
        <p:spPr>
          <a:xfrm>
            <a:off x="1771626" y="1303153"/>
            <a:ext cx="342948" cy="342948"/>
          </a:xfrm>
          <a:prstGeom prst="rect">
            <a:avLst/>
          </a:prstGeom>
        </p:spPr>
      </p:pic>
      <p:sp>
        <p:nvSpPr>
          <p:cNvPr id="10" name="Rectangle 9"/>
          <p:cNvSpPr/>
          <p:nvPr/>
        </p:nvSpPr>
        <p:spPr>
          <a:xfrm>
            <a:off x="736144" y="983658"/>
            <a:ext cx="10003484" cy="334130"/>
          </a:xfrm>
          <a:prstGeom prst="rect">
            <a:avLst/>
          </a:prstGeom>
        </p:spPr>
        <p:txBody>
          <a:bodyPr wrap="square">
            <a:spAutoFit/>
          </a:bodyPr>
          <a:lstStyle/>
          <a:p>
            <a:pPr marL="285750" indent="-285750">
              <a:lnSpc>
                <a:spcPct val="150000"/>
              </a:lnSpc>
              <a:buFont typeface="Arial" panose="020B0604020202020204" pitchFamily="34" charset="0"/>
              <a:buChar char="•"/>
            </a:pPr>
            <a:r>
              <a:rPr lang="en-US" sz="1200" dirty="0">
                <a:latin typeface="Century Gothic" panose="020B0502020202020204" pitchFamily="34" charset="0"/>
              </a:rPr>
              <a:t>Clone an existing </a:t>
            </a:r>
            <a:r>
              <a:rPr lang="en-US" sz="1200" b="1" dirty="0">
                <a:latin typeface="Century Gothic" panose="020B0502020202020204" pitchFamily="34" charset="0"/>
              </a:rPr>
              <a:t>Approval Process</a:t>
            </a: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6000" y="2743200"/>
            <a:ext cx="7620992" cy="3657600"/>
          </a:xfrm>
          <a:prstGeom prst="rect">
            <a:avLst/>
          </a:prstGeom>
        </p:spPr>
      </p:pic>
    </p:spTree>
    <p:extLst>
      <p:ext uri="{BB962C8B-B14F-4D97-AF65-F5344CB8AC3E}">
        <p14:creationId xmlns:p14="http://schemas.microsoft.com/office/powerpoint/2010/main" val="30525133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4">
          <a:extLst>
            <a:ext uri="{FF2B5EF4-FFF2-40B4-BE49-F238E27FC236}">
              <a16:creationId xmlns:a16="http://schemas.microsoft.com/office/drawing/2014/main" id="{4C231A95-E5C2-CFB5-4CD8-FFA8F20BFDFE}"/>
            </a:ext>
          </a:extLst>
        </p:cNvPr>
        <p:cNvGrpSpPr/>
        <p:nvPr/>
      </p:nvGrpSpPr>
      <p:grpSpPr>
        <a:xfrm>
          <a:off x="0" y="0"/>
          <a:ext cx="0" cy="0"/>
          <a:chOff x="0" y="0"/>
          <a:chExt cx="0" cy="0"/>
        </a:xfrm>
      </p:grpSpPr>
      <p:sp>
        <p:nvSpPr>
          <p:cNvPr id="226" name="Google Shape;226;p4">
            <a:extLst>
              <a:ext uri="{FF2B5EF4-FFF2-40B4-BE49-F238E27FC236}">
                <a16:creationId xmlns:a16="http://schemas.microsoft.com/office/drawing/2014/main" id="{EC2D342B-7770-72C0-92D7-21CA6646037F}"/>
              </a:ext>
            </a:extLst>
          </p:cNvPr>
          <p:cNvSpPr/>
          <p:nvPr/>
        </p:nvSpPr>
        <p:spPr>
          <a:xfrm>
            <a:off x="209006" y="0"/>
            <a:ext cx="10644922" cy="646290"/>
          </a:xfrm>
          <a:prstGeom prst="rect">
            <a:avLst/>
          </a:prstGeom>
          <a:noFill/>
          <a:ln>
            <a:noFill/>
          </a:ln>
        </p:spPr>
        <p:txBody>
          <a:bodyPr spcFirstLastPara="1" wrap="square" lIns="91425" tIns="45700" rIns="91425" bIns="45700" anchor="t" anchorCtr="0">
            <a:spAutoFit/>
          </a:bodyPr>
          <a:lstStyle/>
          <a:p>
            <a:pPr lvl="0">
              <a:lnSpc>
                <a:spcPct val="150000"/>
              </a:lnSpc>
            </a:pPr>
            <a:r>
              <a:rPr lang="en-GB" sz="2400" b="1" dirty="0">
                <a:solidFill>
                  <a:srgbClr val="E20F84"/>
                </a:solidFill>
                <a:latin typeface="Century Gothic"/>
                <a:ea typeface="Century Gothic"/>
                <a:cs typeface="Century Gothic"/>
                <a:sym typeface="Century Gothic"/>
              </a:rPr>
              <a:t>Set Up Salesforce DX</a:t>
            </a:r>
          </a:p>
        </p:txBody>
      </p:sp>
      <p:sp>
        <p:nvSpPr>
          <p:cNvPr id="2" name="TextBox 1">
            <a:extLst>
              <a:ext uri="{FF2B5EF4-FFF2-40B4-BE49-F238E27FC236}">
                <a16:creationId xmlns:a16="http://schemas.microsoft.com/office/drawing/2014/main" id="{37ACC6BB-AB25-D65C-FA8D-0AD789657552}"/>
              </a:ext>
            </a:extLst>
          </p:cNvPr>
          <p:cNvSpPr txBox="1"/>
          <p:nvPr/>
        </p:nvSpPr>
        <p:spPr>
          <a:xfrm>
            <a:off x="474182" y="655393"/>
            <a:ext cx="2262158" cy="400110"/>
          </a:xfrm>
          <a:prstGeom prst="rect">
            <a:avLst/>
          </a:prstGeom>
          <a:noFill/>
        </p:spPr>
        <p:txBody>
          <a:bodyPr wrap="none" rtlCol="0">
            <a:spAutoFit/>
          </a:bodyPr>
          <a:lstStyle/>
          <a:p>
            <a:pPr>
              <a:buClr>
                <a:srgbClr val="E20F84"/>
              </a:buClr>
            </a:pPr>
            <a:r>
              <a:rPr lang="en-GB" sz="2000" b="1" dirty="0">
                <a:solidFill>
                  <a:srgbClr val="E20F84"/>
                </a:solidFill>
                <a:latin typeface="Century Gothic" panose="020B0502020202020204" pitchFamily="34" charset="0"/>
                <a:cs typeface="Arial" panose="020B0604020202020204" pitchFamily="34" charset="0"/>
              </a:rPr>
              <a:t>5. Create Project</a:t>
            </a:r>
          </a:p>
        </p:txBody>
      </p:sp>
      <p:sp>
        <p:nvSpPr>
          <p:cNvPr id="1301" name="Google Shape;1301;p106"/>
          <p:cNvSpPr txBox="1"/>
          <p:nvPr/>
        </p:nvSpPr>
        <p:spPr>
          <a:xfrm>
            <a:off x="1155280" y="1280160"/>
            <a:ext cx="9341269" cy="27695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dirty="0">
                <a:solidFill>
                  <a:schemeClr val="dk1"/>
                </a:solidFill>
                <a:latin typeface="Century Gothic"/>
                <a:ea typeface="Century Gothic"/>
                <a:cs typeface="Century Gothic"/>
                <a:sym typeface="Century Gothic"/>
              </a:rPr>
              <a:t>5.3 Enter </a:t>
            </a:r>
            <a:r>
              <a:rPr lang="en-US" sz="1200" b="1" dirty="0">
                <a:solidFill>
                  <a:schemeClr val="dk1"/>
                </a:solidFill>
                <a:latin typeface="Century Gothic"/>
                <a:ea typeface="Century Gothic"/>
                <a:cs typeface="Century Gothic"/>
                <a:sym typeface="Century Gothic"/>
              </a:rPr>
              <a:t>Project Name</a:t>
            </a:r>
            <a:r>
              <a:rPr lang="en-US" sz="1200" dirty="0">
                <a:solidFill>
                  <a:schemeClr val="dk1"/>
                </a:solidFill>
                <a:latin typeface="Century Gothic"/>
                <a:ea typeface="Century Gothic"/>
                <a:cs typeface="Century Gothic"/>
                <a:sym typeface="Century Gothic"/>
              </a:rPr>
              <a:t>.</a:t>
            </a:r>
            <a:endParaRPr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43200" y="2011680"/>
            <a:ext cx="6391923" cy="4572000"/>
          </a:xfrm>
          <a:prstGeom prst="rect">
            <a:avLst/>
          </a:prstGeom>
        </p:spPr>
      </p:pic>
    </p:spTree>
    <p:extLst>
      <p:ext uri="{BB962C8B-B14F-4D97-AF65-F5344CB8AC3E}">
        <p14:creationId xmlns:p14="http://schemas.microsoft.com/office/powerpoint/2010/main" val="2553349126"/>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Shape 224">
          <a:extLst>
            <a:ext uri="{FF2B5EF4-FFF2-40B4-BE49-F238E27FC236}">
              <a16:creationId xmlns:a16="http://schemas.microsoft.com/office/drawing/2014/main" id="{17E11E57-B81B-A91F-4AFC-CB4808C8E949}"/>
            </a:ext>
          </a:extLst>
        </p:cNvPr>
        <p:cNvGrpSpPr/>
        <p:nvPr/>
      </p:nvGrpSpPr>
      <p:grpSpPr>
        <a:xfrm>
          <a:off x="0" y="0"/>
          <a:ext cx="0" cy="0"/>
          <a:chOff x="0" y="0"/>
          <a:chExt cx="0" cy="0"/>
        </a:xfrm>
      </p:grpSpPr>
      <p:sp>
        <p:nvSpPr>
          <p:cNvPr id="226" name="Google Shape;226;p4">
            <a:extLst>
              <a:ext uri="{FF2B5EF4-FFF2-40B4-BE49-F238E27FC236}">
                <a16:creationId xmlns:a16="http://schemas.microsoft.com/office/drawing/2014/main" id="{90145694-2FC7-D378-2B13-7D9D827A95D3}"/>
              </a:ext>
            </a:extLst>
          </p:cNvPr>
          <p:cNvSpPr/>
          <p:nvPr/>
        </p:nvSpPr>
        <p:spPr>
          <a:xfrm>
            <a:off x="209006" y="0"/>
            <a:ext cx="10644922" cy="646290"/>
          </a:xfrm>
          <a:prstGeom prst="rect">
            <a:avLst/>
          </a:prstGeom>
          <a:noFill/>
          <a:ln>
            <a:noFill/>
          </a:ln>
        </p:spPr>
        <p:txBody>
          <a:bodyPr spcFirstLastPara="1" wrap="square" lIns="91425" tIns="45700" rIns="91425" bIns="45700" anchor="t" anchorCtr="0">
            <a:spAutoFit/>
          </a:bodyPr>
          <a:lstStyle/>
          <a:p>
            <a:pPr>
              <a:lnSpc>
                <a:spcPct val="150000"/>
              </a:lnSpc>
            </a:pPr>
            <a:r>
              <a:rPr lang="en-US" sz="2400" b="1" dirty="0">
                <a:solidFill>
                  <a:srgbClr val="E20F84"/>
                </a:solidFill>
                <a:latin typeface="Century Gothic"/>
                <a:ea typeface="Century Gothic"/>
                <a:cs typeface="Century Gothic"/>
                <a:sym typeface="Century Gothic"/>
              </a:rPr>
              <a:t>EQCC Form</a:t>
            </a:r>
          </a:p>
        </p:txBody>
      </p:sp>
      <p:sp>
        <p:nvSpPr>
          <p:cNvPr id="2" name="TextBox 1">
            <a:extLst>
              <a:ext uri="{FF2B5EF4-FFF2-40B4-BE49-F238E27FC236}">
                <a16:creationId xmlns:a16="http://schemas.microsoft.com/office/drawing/2014/main" id="{4A36FDAE-70AA-F735-417B-CA415525618A}"/>
              </a:ext>
            </a:extLst>
          </p:cNvPr>
          <p:cNvSpPr txBox="1"/>
          <p:nvPr/>
        </p:nvSpPr>
        <p:spPr>
          <a:xfrm>
            <a:off x="474182" y="655393"/>
            <a:ext cx="3405099" cy="400110"/>
          </a:xfrm>
          <a:prstGeom prst="rect">
            <a:avLst/>
          </a:prstGeom>
          <a:noFill/>
        </p:spPr>
        <p:txBody>
          <a:bodyPr wrap="none" rtlCol="0">
            <a:spAutoFit/>
          </a:bodyPr>
          <a:lstStyle/>
          <a:p>
            <a:pPr>
              <a:buClr>
                <a:srgbClr val="E20F84"/>
              </a:buClr>
            </a:pPr>
            <a:r>
              <a:rPr lang="en-GB" sz="2000" b="1" dirty="0">
                <a:solidFill>
                  <a:srgbClr val="E20F84"/>
                </a:solidFill>
                <a:latin typeface="Century Gothic" panose="020B0502020202020204" pitchFamily="34" charset="0"/>
                <a:cs typeface="Arial" panose="020B0604020202020204" pitchFamily="34" charset="0"/>
              </a:rPr>
              <a:t>7. </a:t>
            </a:r>
            <a:r>
              <a:rPr lang="en-US" sz="2000" b="1" dirty="0">
                <a:solidFill>
                  <a:srgbClr val="E20F84"/>
                </a:solidFill>
                <a:latin typeface="Century Gothic" panose="020B0502020202020204" pitchFamily="34" charset="0"/>
                <a:cs typeface="Arial" panose="020B0604020202020204" pitchFamily="34" charset="0"/>
              </a:rPr>
              <a:t>Setup Approval Process</a:t>
            </a:r>
            <a:endParaRPr lang="en-GB" sz="2000" b="1" dirty="0">
              <a:solidFill>
                <a:srgbClr val="E20F84"/>
              </a:solidFill>
              <a:latin typeface="Century Gothic" panose="020B0502020202020204" pitchFamily="34" charset="0"/>
              <a:cs typeface="Arial" panose="020B0604020202020204" pitchFamily="34"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1600" y="1920240"/>
            <a:ext cx="9526240" cy="4572000"/>
          </a:xfrm>
          <a:prstGeom prst="rect">
            <a:avLst/>
          </a:prstGeom>
        </p:spPr>
      </p:pic>
      <p:sp>
        <p:nvSpPr>
          <p:cNvPr id="11" name="Rectangle 10"/>
          <p:cNvSpPr/>
          <p:nvPr/>
        </p:nvSpPr>
        <p:spPr>
          <a:xfrm>
            <a:off x="998106" y="1321026"/>
            <a:ext cx="10003484" cy="369332"/>
          </a:xfrm>
          <a:prstGeom prst="rect">
            <a:avLst/>
          </a:prstGeom>
        </p:spPr>
        <p:txBody>
          <a:bodyPr wrap="square">
            <a:spAutoFit/>
          </a:bodyPr>
          <a:lstStyle/>
          <a:p>
            <a:pPr marL="285750" indent="-285750">
              <a:lnSpc>
                <a:spcPct val="150000"/>
              </a:lnSpc>
              <a:buFont typeface="+mj-lt"/>
              <a:buAutoNum type="arabicPeriod"/>
            </a:pPr>
            <a:r>
              <a:rPr lang="en-US" sz="1200" dirty="0">
                <a:latin typeface="Century Gothic" panose="020B0502020202020204" pitchFamily="34" charset="0"/>
              </a:rPr>
              <a:t>Click </a:t>
            </a:r>
            <a:r>
              <a:rPr lang="en-US" sz="1200" b="1" dirty="0">
                <a:latin typeface="Century Gothic" panose="020B0502020202020204" pitchFamily="34" charset="0"/>
              </a:rPr>
              <a:t>Clone</a:t>
            </a:r>
            <a:r>
              <a:rPr lang="en-US" sz="1200" dirty="0">
                <a:latin typeface="Century Gothic" panose="020B0502020202020204" pitchFamily="34" charset="0"/>
              </a:rPr>
              <a:t> button.</a:t>
            </a:r>
            <a:endParaRPr lang="en-US" sz="1200" b="1" dirty="0">
              <a:latin typeface="Century Gothic" panose="020B0502020202020204" pitchFamily="34" charset="0"/>
            </a:endParaRPr>
          </a:p>
        </p:txBody>
      </p:sp>
      <p:sp>
        <p:nvSpPr>
          <p:cNvPr id="12" name="Rectangle 11"/>
          <p:cNvSpPr/>
          <p:nvPr/>
        </p:nvSpPr>
        <p:spPr>
          <a:xfrm>
            <a:off x="736144" y="983658"/>
            <a:ext cx="10003484" cy="334130"/>
          </a:xfrm>
          <a:prstGeom prst="rect">
            <a:avLst/>
          </a:prstGeom>
        </p:spPr>
        <p:txBody>
          <a:bodyPr wrap="square">
            <a:spAutoFit/>
          </a:bodyPr>
          <a:lstStyle/>
          <a:p>
            <a:pPr marL="285750" indent="-285750">
              <a:lnSpc>
                <a:spcPct val="150000"/>
              </a:lnSpc>
              <a:buFont typeface="Arial" panose="020B0604020202020204" pitchFamily="34" charset="0"/>
              <a:buChar char="•"/>
            </a:pPr>
            <a:r>
              <a:rPr lang="en-US" sz="1200" dirty="0">
                <a:latin typeface="Century Gothic" panose="020B0502020202020204" pitchFamily="34" charset="0"/>
              </a:rPr>
              <a:t>Clone an existing </a:t>
            </a:r>
            <a:r>
              <a:rPr lang="en-US" sz="1200" b="1" dirty="0">
                <a:latin typeface="Century Gothic" panose="020B0502020202020204" pitchFamily="34" charset="0"/>
              </a:rPr>
              <a:t>Approval Process</a:t>
            </a:r>
          </a:p>
        </p:txBody>
      </p:sp>
    </p:spTree>
    <p:extLst>
      <p:ext uri="{BB962C8B-B14F-4D97-AF65-F5344CB8AC3E}">
        <p14:creationId xmlns:p14="http://schemas.microsoft.com/office/powerpoint/2010/main" val="1333810986"/>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Shape 224">
          <a:extLst>
            <a:ext uri="{FF2B5EF4-FFF2-40B4-BE49-F238E27FC236}">
              <a16:creationId xmlns:a16="http://schemas.microsoft.com/office/drawing/2014/main" id="{17E11E57-B81B-A91F-4AFC-CB4808C8E949}"/>
            </a:ext>
          </a:extLst>
        </p:cNvPr>
        <p:cNvGrpSpPr/>
        <p:nvPr/>
      </p:nvGrpSpPr>
      <p:grpSpPr>
        <a:xfrm>
          <a:off x="0" y="0"/>
          <a:ext cx="0" cy="0"/>
          <a:chOff x="0" y="0"/>
          <a:chExt cx="0" cy="0"/>
        </a:xfrm>
      </p:grpSpPr>
      <p:sp>
        <p:nvSpPr>
          <p:cNvPr id="226" name="Google Shape;226;p4">
            <a:extLst>
              <a:ext uri="{FF2B5EF4-FFF2-40B4-BE49-F238E27FC236}">
                <a16:creationId xmlns:a16="http://schemas.microsoft.com/office/drawing/2014/main" id="{90145694-2FC7-D378-2B13-7D9D827A95D3}"/>
              </a:ext>
            </a:extLst>
          </p:cNvPr>
          <p:cNvSpPr/>
          <p:nvPr/>
        </p:nvSpPr>
        <p:spPr>
          <a:xfrm>
            <a:off x="209006" y="0"/>
            <a:ext cx="10644922" cy="646290"/>
          </a:xfrm>
          <a:prstGeom prst="rect">
            <a:avLst/>
          </a:prstGeom>
          <a:noFill/>
          <a:ln>
            <a:noFill/>
          </a:ln>
        </p:spPr>
        <p:txBody>
          <a:bodyPr spcFirstLastPara="1" wrap="square" lIns="91425" tIns="45700" rIns="91425" bIns="45700" anchor="t" anchorCtr="0">
            <a:spAutoFit/>
          </a:bodyPr>
          <a:lstStyle/>
          <a:p>
            <a:pPr>
              <a:lnSpc>
                <a:spcPct val="150000"/>
              </a:lnSpc>
            </a:pPr>
            <a:r>
              <a:rPr lang="en-US" sz="2400" b="1" dirty="0">
                <a:solidFill>
                  <a:srgbClr val="E20F84"/>
                </a:solidFill>
                <a:latin typeface="Century Gothic"/>
                <a:ea typeface="Century Gothic"/>
                <a:cs typeface="Century Gothic"/>
                <a:sym typeface="Century Gothic"/>
              </a:rPr>
              <a:t>EQCC Form</a:t>
            </a:r>
          </a:p>
        </p:txBody>
      </p:sp>
      <p:sp>
        <p:nvSpPr>
          <p:cNvPr id="2" name="TextBox 1">
            <a:extLst>
              <a:ext uri="{FF2B5EF4-FFF2-40B4-BE49-F238E27FC236}">
                <a16:creationId xmlns:a16="http://schemas.microsoft.com/office/drawing/2014/main" id="{4A36FDAE-70AA-F735-417B-CA415525618A}"/>
              </a:ext>
            </a:extLst>
          </p:cNvPr>
          <p:cNvSpPr txBox="1"/>
          <p:nvPr/>
        </p:nvSpPr>
        <p:spPr>
          <a:xfrm>
            <a:off x="474182" y="655393"/>
            <a:ext cx="3405099" cy="400110"/>
          </a:xfrm>
          <a:prstGeom prst="rect">
            <a:avLst/>
          </a:prstGeom>
          <a:noFill/>
        </p:spPr>
        <p:txBody>
          <a:bodyPr wrap="none" rtlCol="0">
            <a:spAutoFit/>
          </a:bodyPr>
          <a:lstStyle/>
          <a:p>
            <a:pPr>
              <a:buClr>
                <a:srgbClr val="E20F84"/>
              </a:buClr>
            </a:pPr>
            <a:r>
              <a:rPr lang="en-GB" sz="2000" b="1" dirty="0">
                <a:solidFill>
                  <a:srgbClr val="E20F84"/>
                </a:solidFill>
                <a:latin typeface="Century Gothic" panose="020B0502020202020204" pitchFamily="34" charset="0"/>
                <a:cs typeface="Arial" panose="020B0604020202020204" pitchFamily="34" charset="0"/>
              </a:rPr>
              <a:t>7. </a:t>
            </a:r>
            <a:r>
              <a:rPr lang="en-US" sz="2000" b="1" dirty="0">
                <a:solidFill>
                  <a:srgbClr val="E20F84"/>
                </a:solidFill>
                <a:latin typeface="Century Gothic" panose="020B0502020202020204" pitchFamily="34" charset="0"/>
                <a:cs typeface="Arial" panose="020B0604020202020204" pitchFamily="34" charset="0"/>
              </a:rPr>
              <a:t>Setup Approval Process</a:t>
            </a:r>
            <a:endParaRPr lang="en-GB" sz="2000" b="1" dirty="0">
              <a:solidFill>
                <a:srgbClr val="E20F84"/>
              </a:solidFill>
              <a:latin typeface="Century Gothic" panose="020B0502020202020204" pitchFamily="34" charset="0"/>
              <a:cs typeface="Arial" panose="020B0604020202020204" pitchFamily="34" charset="0"/>
            </a:endParaRPr>
          </a:p>
        </p:txBody>
      </p:sp>
      <p:sp>
        <p:nvSpPr>
          <p:cNvPr id="11" name="Rectangle 10"/>
          <p:cNvSpPr/>
          <p:nvPr/>
        </p:nvSpPr>
        <p:spPr>
          <a:xfrm>
            <a:off x="998106" y="1273401"/>
            <a:ext cx="10003484" cy="646331"/>
          </a:xfrm>
          <a:prstGeom prst="rect">
            <a:avLst/>
          </a:prstGeom>
        </p:spPr>
        <p:txBody>
          <a:bodyPr wrap="square">
            <a:spAutoFit/>
          </a:bodyPr>
          <a:lstStyle/>
          <a:p>
            <a:pPr marL="285750" indent="-285750">
              <a:lnSpc>
                <a:spcPct val="150000"/>
              </a:lnSpc>
              <a:buFont typeface="+mj-lt"/>
              <a:buAutoNum type="arabicPeriod"/>
            </a:pPr>
            <a:r>
              <a:rPr lang="en-US" sz="1200" dirty="0">
                <a:latin typeface="Century Gothic" panose="020B0502020202020204" pitchFamily="34" charset="0"/>
              </a:rPr>
              <a:t>Enter the required fields.</a:t>
            </a:r>
          </a:p>
          <a:p>
            <a:pPr marL="285750" indent="-285750">
              <a:lnSpc>
                <a:spcPct val="150000"/>
              </a:lnSpc>
              <a:buFont typeface="+mj-lt"/>
              <a:buAutoNum type="arabicPeriod"/>
            </a:pPr>
            <a:r>
              <a:rPr lang="en-US" sz="1200" dirty="0">
                <a:latin typeface="Century Gothic" panose="020B0502020202020204" pitchFamily="34" charset="0"/>
              </a:rPr>
              <a:t>Click </a:t>
            </a:r>
            <a:r>
              <a:rPr lang="en-US" sz="1200" b="1" dirty="0">
                <a:latin typeface="Century Gothic" panose="020B0502020202020204" pitchFamily="34" charset="0"/>
              </a:rPr>
              <a:t>Save</a:t>
            </a:r>
            <a:r>
              <a:rPr lang="en-US" sz="1200" dirty="0">
                <a:latin typeface="Century Gothic" panose="020B0502020202020204" pitchFamily="34" charset="0"/>
              </a:rPr>
              <a:t> button</a:t>
            </a:r>
          </a:p>
        </p:txBody>
      </p:sp>
      <p:sp>
        <p:nvSpPr>
          <p:cNvPr id="12" name="Rectangle 11"/>
          <p:cNvSpPr/>
          <p:nvPr/>
        </p:nvSpPr>
        <p:spPr>
          <a:xfrm>
            <a:off x="736144" y="983658"/>
            <a:ext cx="10003484" cy="334130"/>
          </a:xfrm>
          <a:prstGeom prst="rect">
            <a:avLst/>
          </a:prstGeom>
        </p:spPr>
        <p:txBody>
          <a:bodyPr wrap="square">
            <a:spAutoFit/>
          </a:bodyPr>
          <a:lstStyle/>
          <a:p>
            <a:pPr marL="285750" indent="-285750">
              <a:lnSpc>
                <a:spcPct val="150000"/>
              </a:lnSpc>
              <a:buFont typeface="Arial" panose="020B0604020202020204" pitchFamily="34" charset="0"/>
              <a:buChar char="•"/>
            </a:pPr>
            <a:r>
              <a:rPr lang="en-US" sz="1200" dirty="0">
                <a:latin typeface="Century Gothic" panose="020B0502020202020204" pitchFamily="34" charset="0"/>
              </a:rPr>
              <a:t>Clone an existing </a:t>
            </a:r>
            <a:r>
              <a:rPr lang="en-US" sz="1200" b="1" dirty="0">
                <a:latin typeface="Century Gothic" panose="020B0502020202020204" pitchFamily="34" charset="0"/>
              </a:rPr>
              <a:t>Approval Process</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1600" y="1920240"/>
            <a:ext cx="9526240" cy="4572000"/>
          </a:xfrm>
          <a:prstGeom prst="rect">
            <a:avLst/>
          </a:prstGeom>
        </p:spPr>
      </p:pic>
    </p:spTree>
    <p:extLst>
      <p:ext uri="{BB962C8B-B14F-4D97-AF65-F5344CB8AC3E}">
        <p14:creationId xmlns:p14="http://schemas.microsoft.com/office/powerpoint/2010/main" val="420762291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Shape 224">
          <a:extLst>
            <a:ext uri="{FF2B5EF4-FFF2-40B4-BE49-F238E27FC236}">
              <a16:creationId xmlns:a16="http://schemas.microsoft.com/office/drawing/2014/main" id="{17E11E57-B81B-A91F-4AFC-CB4808C8E949}"/>
            </a:ext>
          </a:extLst>
        </p:cNvPr>
        <p:cNvGrpSpPr/>
        <p:nvPr/>
      </p:nvGrpSpPr>
      <p:grpSpPr>
        <a:xfrm>
          <a:off x="0" y="0"/>
          <a:ext cx="0" cy="0"/>
          <a:chOff x="0" y="0"/>
          <a:chExt cx="0" cy="0"/>
        </a:xfrm>
      </p:grpSpPr>
      <p:sp>
        <p:nvSpPr>
          <p:cNvPr id="226" name="Google Shape;226;p4">
            <a:extLst>
              <a:ext uri="{FF2B5EF4-FFF2-40B4-BE49-F238E27FC236}">
                <a16:creationId xmlns:a16="http://schemas.microsoft.com/office/drawing/2014/main" id="{90145694-2FC7-D378-2B13-7D9D827A95D3}"/>
              </a:ext>
            </a:extLst>
          </p:cNvPr>
          <p:cNvSpPr/>
          <p:nvPr/>
        </p:nvSpPr>
        <p:spPr>
          <a:xfrm>
            <a:off x="209006" y="0"/>
            <a:ext cx="10644922" cy="646290"/>
          </a:xfrm>
          <a:prstGeom prst="rect">
            <a:avLst/>
          </a:prstGeom>
          <a:noFill/>
          <a:ln>
            <a:noFill/>
          </a:ln>
        </p:spPr>
        <p:txBody>
          <a:bodyPr spcFirstLastPara="1" wrap="square" lIns="91425" tIns="45700" rIns="91425" bIns="45700" anchor="t" anchorCtr="0">
            <a:spAutoFit/>
          </a:bodyPr>
          <a:lstStyle/>
          <a:p>
            <a:pPr>
              <a:lnSpc>
                <a:spcPct val="150000"/>
              </a:lnSpc>
            </a:pPr>
            <a:r>
              <a:rPr lang="en-US" sz="2400" b="1" dirty="0">
                <a:solidFill>
                  <a:srgbClr val="E20F84"/>
                </a:solidFill>
                <a:latin typeface="Century Gothic"/>
                <a:ea typeface="Century Gothic"/>
                <a:cs typeface="Century Gothic"/>
                <a:sym typeface="Century Gothic"/>
              </a:rPr>
              <a:t>EQCC Form</a:t>
            </a:r>
          </a:p>
        </p:txBody>
      </p:sp>
      <p:sp>
        <p:nvSpPr>
          <p:cNvPr id="2" name="TextBox 1">
            <a:extLst>
              <a:ext uri="{FF2B5EF4-FFF2-40B4-BE49-F238E27FC236}">
                <a16:creationId xmlns:a16="http://schemas.microsoft.com/office/drawing/2014/main" id="{4A36FDAE-70AA-F735-417B-CA415525618A}"/>
              </a:ext>
            </a:extLst>
          </p:cNvPr>
          <p:cNvSpPr txBox="1"/>
          <p:nvPr/>
        </p:nvSpPr>
        <p:spPr>
          <a:xfrm>
            <a:off x="474182" y="655393"/>
            <a:ext cx="3405099" cy="400110"/>
          </a:xfrm>
          <a:prstGeom prst="rect">
            <a:avLst/>
          </a:prstGeom>
          <a:noFill/>
        </p:spPr>
        <p:txBody>
          <a:bodyPr wrap="none" rtlCol="0">
            <a:spAutoFit/>
          </a:bodyPr>
          <a:lstStyle/>
          <a:p>
            <a:pPr>
              <a:buClr>
                <a:srgbClr val="E20F84"/>
              </a:buClr>
            </a:pPr>
            <a:r>
              <a:rPr lang="en-GB" sz="2000" b="1" dirty="0">
                <a:solidFill>
                  <a:srgbClr val="E20F84"/>
                </a:solidFill>
                <a:latin typeface="Century Gothic" panose="020B0502020202020204" pitchFamily="34" charset="0"/>
                <a:cs typeface="Arial" panose="020B0604020202020204" pitchFamily="34" charset="0"/>
              </a:rPr>
              <a:t>7. </a:t>
            </a:r>
            <a:r>
              <a:rPr lang="en-US" sz="2000" b="1" dirty="0">
                <a:solidFill>
                  <a:srgbClr val="E20F84"/>
                </a:solidFill>
                <a:latin typeface="Century Gothic" panose="020B0502020202020204" pitchFamily="34" charset="0"/>
                <a:cs typeface="Arial" panose="020B0604020202020204" pitchFamily="34" charset="0"/>
              </a:rPr>
              <a:t>Setup Approval Process</a:t>
            </a:r>
            <a:endParaRPr lang="en-GB" sz="2000" b="1" dirty="0">
              <a:solidFill>
                <a:srgbClr val="E20F84"/>
              </a:solidFill>
              <a:latin typeface="Century Gothic" panose="020B0502020202020204" pitchFamily="34" charset="0"/>
              <a:cs typeface="Arial" panose="020B0604020202020204" pitchFamily="34" charset="0"/>
            </a:endParaRPr>
          </a:p>
        </p:txBody>
      </p:sp>
      <p:sp>
        <p:nvSpPr>
          <p:cNvPr id="11" name="Rectangle 10"/>
          <p:cNvSpPr/>
          <p:nvPr/>
        </p:nvSpPr>
        <p:spPr>
          <a:xfrm>
            <a:off x="998106" y="1273401"/>
            <a:ext cx="10003484" cy="646331"/>
          </a:xfrm>
          <a:prstGeom prst="rect">
            <a:avLst/>
          </a:prstGeom>
        </p:spPr>
        <p:txBody>
          <a:bodyPr wrap="square">
            <a:spAutoFit/>
          </a:bodyPr>
          <a:lstStyle/>
          <a:p>
            <a:pPr marL="285750" indent="-285750">
              <a:lnSpc>
                <a:spcPct val="150000"/>
              </a:lnSpc>
              <a:buFont typeface="+mj-lt"/>
              <a:buAutoNum type="arabicPeriod"/>
            </a:pPr>
            <a:r>
              <a:rPr lang="en-US" sz="1200" dirty="0">
                <a:latin typeface="Century Gothic" panose="020B0502020202020204" pitchFamily="34" charset="0"/>
              </a:rPr>
              <a:t>Click </a:t>
            </a:r>
            <a:r>
              <a:rPr lang="en-US" sz="1200" b="1" dirty="0">
                <a:latin typeface="Century Gothic" panose="020B0502020202020204" pitchFamily="34" charset="0"/>
              </a:rPr>
              <a:t>Edit</a:t>
            </a:r>
            <a:r>
              <a:rPr lang="en-US" sz="1200" dirty="0">
                <a:latin typeface="Century Gothic" panose="020B0502020202020204" pitchFamily="34" charset="0"/>
              </a:rPr>
              <a:t> button.</a:t>
            </a:r>
          </a:p>
          <a:p>
            <a:pPr marL="285750" indent="-285750">
              <a:lnSpc>
                <a:spcPct val="150000"/>
              </a:lnSpc>
              <a:buFont typeface="+mj-lt"/>
              <a:buAutoNum type="arabicPeriod"/>
            </a:pPr>
            <a:r>
              <a:rPr lang="en-US" sz="1200" dirty="0">
                <a:latin typeface="Century Gothic" panose="020B0502020202020204" pitchFamily="34" charset="0"/>
              </a:rPr>
              <a:t>Select </a:t>
            </a:r>
            <a:r>
              <a:rPr lang="en-US" sz="1200" b="1" dirty="0">
                <a:latin typeface="Century Gothic" panose="020B0502020202020204" pitchFamily="34" charset="0"/>
              </a:rPr>
              <a:t>Entry Criteria</a:t>
            </a:r>
            <a:r>
              <a:rPr lang="en-US" sz="1200" dirty="0">
                <a:latin typeface="Century Gothic" panose="020B0502020202020204" pitchFamily="34" charset="0"/>
              </a:rPr>
              <a:t> menu.</a:t>
            </a:r>
          </a:p>
        </p:txBody>
      </p:sp>
      <p:sp>
        <p:nvSpPr>
          <p:cNvPr id="12" name="Rectangle 11"/>
          <p:cNvSpPr/>
          <p:nvPr/>
        </p:nvSpPr>
        <p:spPr>
          <a:xfrm>
            <a:off x="736144" y="983658"/>
            <a:ext cx="10003484" cy="334130"/>
          </a:xfrm>
          <a:prstGeom prst="rect">
            <a:avLst/>
          </a:prstGeom>
        </p:spPr>
        <p:txBody>
          <a:bodyPr wrap="square">
            <a:spAutoFit/>
          </a:bodyPr>
          <a:lstStyle/>
          <a:p>
            <a:pPr marL="285750" indent="-285750">
              <a:lnSpc>
                <a:spcPct val="150000"/>
              </a:lnSpc>
              <a:buFont typeface="Arial" panose="020B0604020202020204" pitchFamily="34" charset="0"/>
              <a:buChar char="•"/>
            </a:pPr>
            <a:r>
              <a:rPr lang="en-US" sz="1200" dirty="0">
                <a:latin typeface="Century Gothic" panose="020B0502020202020204" pitchFamily="34" charset="0"/>
              </a:rPr>
              <a:t>Edit </a:t>
            </a:r>
            <a:r>
              <a:rPr lang="en-US" sz="1200" b="1" dirty="0">
                <a:latin typeface="Century Gothic" panose="020B0502020202020204" pitchFamily="34" charset="0"/>
              </a:rPr>
              <a:t>Entry Criteria</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1600" y="1920240"/>
            <a:ext cx="9526240" cy="4572000"/>
          </a:xfrm>
          <a:prstGeom prst="rect">
            <a:avLst/>
          </a:prstGeom>
        </p:spPr>
      </p:pic>
    </p:spTree>
    <p:extLst>
      <p:ext uri="{BB962C8B-B14F-4D97-AF65-F5344CB8AC3E}">
        <p14:creationId xmlns:p14="http://schemas.microsoft.com/office/powerpoint/2010/main" val="1510350342"/>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Shape 224">
          <a:extLst>
            <a:ext uri="{FF2B5EF4-FFF2-40B4-BE49-F238E27FC236}">
              <a16:creationId xmlns:a16="http://schemas.microsoft.com/office/drawing/2014/main" id="{17E11E57-B81B-A91F-4AFC-CB4808C8E949}"/>
            </a:ext>
          </a:extLst>
        </p:cNvPr>
        <p:cNvGrpSpPr/>
        <p:nvPr/>
      </p:nvGrpSpPr>
      <p:grpSpPr>
        <a:xfrm>
          <a:off x="0" y="0"/>
          <a:ext cx="0" cy="0"/>
          <a:chOff x="0" y="0"/>
          <a:chExt cx="0" cy="0"/>
        </a:xfrm>
      </p:grpSpPr>
      <p:sp>
        <p:nvSpPr>
          <p:cNvPr id="226" name="Google Shape;226;p4">
            <a:extLst>
              <a:ext uri="{FF2B5EF4-FFF2-40B4-BE49-F238E27FC236}">
                <a16:creationId xmlns:a16="http://schemas.microsoft.com/office/drawing/2014/main" id="{90145694-2FC7-D378-2B13-7D9D827A95D3}"/>
              </a:ext>
            </a:extLst>
          </p:cNvPr>
          <p:cNvSpPr/>
          <p:nvPr/>
        </p:nvSpPr>
        <p:spPr>
          <a:xfrm>
            <a:off x="209006" y="0"/>
            <a:ext cx="10644922" cy="646290"/>
          </a:xfrm>
          <a:prstGeom prst="rect">
            <a:avLst/>
          </a:prstGeom>
          <a:noFill/>
          <a:ln>
            <a:noFill/>
          </a:ln>
        </p:spPr>
        <p:txBody>
          <a:bodyPr spcFirstLastPara="1" wrap="square" lIns="91425" tIns="45700" rIns="91425" bIns="45700" anchor="t" anchorCtr="0">
            <a:spAutoFit/>
          </a:bodyPr>
          <a:lstStyle/>
          <a:p>
            <a:pPr>
              <a:lnSpc>
                <a:spcPct val="150000"/>
              </a:lnSpc>
            </a:pPr>
            <a:r>
              <a:rPr lang="en-US" sz="2400" b="1" dirty="0">
                <a:solidFill>
                  <a:srgbClr val="E20F84"/>
                </a:solidFill>
                <a:latin typeface="Century Gothic"/>
                <a:ea typeface="Century Gothic"/>
                <a:cs typeface="Century Gothic"/>
                <a:sym typeface="Century Gothic"/>
              </a:rPr>
              <a:t>EQCC Form</a:t>
            </a:r>
          </a:p>
        </p:txBody>
      </p:sp>
      <p:sp>
        <p:nvSpPr>
          <p:cNvPr id="2" name="TextBox 1">
            <a:extLst>
              <a:ext uri="{FF2B5EF4-FFF2-40B4-BE49-F238E27FC236}">
                <a16:creationId xmlns:a16="http://schemas.microsoft.com/office/drawing/2014/main" id="{4A36FDAE-70AA-F735-417B-CA415525618A}"/>
              </a:ext>
            </a:extLst>
          </p:cNvPr>
          <p:cNvSpPr txBox="1"/>
          <p:nvPr/>
        </p:nvSpPr>
        <p:spPr>
          <a:xfrm>
            <a:off x="474182" y="655393"/>
            <a:ext cx="3405099" cy="400110"/>
          </a:xfrm>
          <a:prstGeom prst="rect">
            <a:avLst/>
          </a:prstGeom>
          <a:noFill/>
        </p:spPr>
        <p:txBody>
          <a:bodyPr wrap="none" rtlCol="0">
            <a:spAutoFit/>
          </a:bodyPr>
          <a:lstStyle/>
          <a:p>
            <a:pPr>
              <a:buClr>
                <a:srgbClr val="E20F84"/>
              </a:buClr>
            </a:pPr>
            <a:r>
              <a:rPr lang="en-GB" sz="2000" b="1" dirty="0">
                <a:solidFill>
                  <a:srgbClr val="E20F84"/>
                </a:solidFill>
                <a:latin typeface="Century Gothic" panose="020B0502020202020204" pitchFamily="34" charset="0"/>
                <a:cs typeface="Arial" panose="020B0604020202020204" pitchFamily="34" charset="0"/>
              </a:rPr>
              <a:t>7. </a:t>
            </a:r>
            <a:r>
              <a:rPr lang="en-US" sz="2000" b="1" dirty="0">
                <a:solidFill>
                  <a:srgbClr val="E20F84"/>
                </a:solidFill>
                <a:latin typeface="Century Gothic" panose="020B0502020202020204" pitchFamily="34" charset="0"/>
                <a:cs typeface="Arial" panose="020B0604020202020204" pitchFamily="34" charset="0"/>
              </a:rPr>
              <a:t>Setup Approval Process</a:t>
            </a:r>
            <a:endParaRPr lang="en-GB" sz="2000" b="1" dirty="0">
              <a:solidFill>
                <a:srgbClr val="E20F84"/>
              </a:solidFill>
              <a:latin typeface="Century Gothic" panose="020B0502020202020204" pitchFamily="34" charset="0"/>
              <a:cs typeface="Arial" panose="020B0604020202020204" pitchFamily="34" charset="0"/>
            </a:endParaRPr>
          </a:p>
        </p:txBody>
      </p:sp>
      <p:sp>
        <p:nvSpPr>
          <p:cNvPr id="11" name="Rectangle 10"/>
          <p:cNvSpPr/>
          <p:nvPr/>
        </p:nvSpPr>
        <p:spPr>
          <a:xfrm>
            <a:off x="998106" y="1273401"/>
            <a:ext cx="10003484" cy="646331"/>
          </a:xfrm>
          <a:prstGeom prst="rect">
            <a:avLst/>
          </a:prstGeom>
        </p:spPr>
        <p:txBody>
          <a:bodyPr wrap="square">
            <a:spAutoFit/>
          </a:bodyPr>
          <a:lstStyle/>
          <a:p>
            <a:pPr marL="285750" indent="-285750">
              <a:lnSpc>
                <a:spcPct val="150000"/>
              </a:lnSpc>
              <a:buFont typeface="+mj-lt"/>
              <a:buAutoNum type="arabicPeriod"/>
            </a:pPr>
            <a:r>
              <a:rPr lang="en-US" sz="1200" dirty="0">
                <a:latin typeface="Century Gothic" panose="020B0502020202020204" pitchFamily="34" charset="0"/>
              </a:rPr>
              <a:t>Enter the criteria for EQCC form.</a:t>
            </a:r>
          </a:p>
          <a:p>
            <a:pPr marL="285750" indent="-285750">
              <a:lnSpc>
                <a:spcPct val="150000"/>
              </a:lnSpc>
              <a:buFont typeface="+mj-lt"/>
              <a:buAutoNum type="arabicPeriod"/>
            </a:pPr>
            <a:r>
              <a:rPr lang="en-US" sz="1200" dirty="0">
                <a:latin typeface="Century Gothic" panose="020B0502020202020204" pitchFamily="34" charset="0"/>
              </a:rPr>
              <a:t>Click </a:t>
            </a:r>
            <a:r>
              <a:rPr lang="en-US" sz="1200" b="1" dirty="0">
                <a:latin typeface="Century Gothic" panose="020B0502020202020204" pitchFamily="34" charset="0"/>
              </a:rPr>
              <a:t>Save</a:t>
            </a:r>
            <a:r>
              <a:rPr lang="en-US" sz="1200" dirty="0">
                <a:latin typeface="Century Gothic" panose="020B0502020202020204" pitchFamily="34" charset="0"/>
              </a:rPr>
              <a:t> button.</a:t>
            </a:r>
          </a:p>
        </p:txBody>
      </p:sp>
      <p:sp>
        <p:nvSpPr>
          <p:cNvPr id="12" name="Rectangle 11"/>
          <p:cNvSpPr/>
          <p:nvPr/>
        </p:nvSpPr>
        <p:spPr>
          <a:xfrm>
            <a:off x="736144" y="983658"/>
            <a:ext cx="10003484" cy="334130"/>
          </a:xfrm>
          <a:prstGeom prst="rect">
            <a:avLst/>
          </a:prstGeom>
        </p:spPr>
        <p:txBody>
          <a:bodyPr wrap="square">
            <a:spAutoFit/>
          </a:bodyPr>
          <a:lstStyle/>
          <a:p>
            <a:pPr marL="285750" indent="-285750">
              <a:lnSpc>
                <a:spcPct val="150000"/>
              </a:lnSpc>
              <a:buFont typeface="Arial" panose="020B0604020202020204" pitchFamily="34" charset="0"/>
              <a:buChar char="•"/>
            </a:pPr>
            <a:r>
              <a:rPr lang="en-US" sz="1200" dirty="0">
                <a:latin typeface="Century Gothic" panose="020B0502020202020204" pitchFamily="34" charset="0"/>
              </a:rPr>
              <a:t>Edit </a:t>
            </a:r>
            <a:r>
              <a:rPr lang="en-US" sz="1200" b="1" dirty="0">
                <a:latin typeface="Century Gothic" panose="020B0502020202020204" pitchFamily="34" charset="0"/>
              </a:rPr>
              <a:t>Entry Criteria</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1600" y="1920240"/>
            <a:ext cx="9526240" cy="4572000"/>
          </a:xfrm>
          <a:prstGeom prst="rect">
            <a:avLst/>
          </a:prstGeom>
        </p:spPr>
      </p:pic>
    </p:spTree>
    <p:extLst>
      <p:ext uri="{BB962C8B-B14F-4D97-AF65-F5344CB8AC3E}">
        <p14:creationId xmlns:p14="http://schemas.microsoft.com/office/powerpoint/2010/main" val="1490648930"/>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Shape 224">
          <a:extLst>
            <a:ext uri="{FF2B5EF4-FFF2-40B4-BE49-F238E27FC236}">
              <a16:creationId xmlns:a16="http://schemas.microsoft.com/office/drawing/2014/main" id="{E7888735-8EB8-0630-CDAA-EBAC23114258}"/>
            </a:ext>
          </a:extLst>
        </p:cNvPr>
        <p:cNvGrpSpPr/>
        <p:nvPr/>
      </p:nvGrpSpPr>
      <p:grpSpPr>
        <a:xfrm>
          <a:off x="0" y="0"/>
          <a:ext cx="0" cy="0"/>
          <a:chOff x="0" y="0"/>
          <a:chExt cx="0" cy="0"/>
        </a:xfrm>
      </p:grpSpPr>
      <p:sp>
        <p:nvSpPr>
          <p:cNvPr id="226" name="Google Shape;226;p4">
            <a:extLst>
              <a:ext uri="{FF2B5EF4-FFF2-40B4-BE49-F238E27FC236}">
                <a16:creationId xmlns:a16="http://schemas.microsoft.com/office/drawing/2014/main" id="{790864F6-5BA2-123B-25C7-D4765DA093F5}"/>
              </a:ext>
            </a:extLst>
          </p:cNvPr>
          <p:cNvSpPr/>
          <p:nvPr/>
        </p:nvSpPr>
        <p:spPr>
          <a:xfrm>
            <a:off x="209006" y="0"/>
            <a:ext cx="10644922" cy="646290"/>
          </a:xfrm>
          <a:prstGeom prst="rect">
            <a:avLst/>
          </a:prstGeom>
          <a:noFill/>
          <a:ln>
            <a:noFill/>
          </a:ln>
        </p:spPr>
        <p:txBody>
          <a:bodyPr spcFirstLastPara="1" wrap="square" lIns="91425" tIns="45700" rIns="91425" bIns="45700" anchor="t" anchorCtr="0">
            <a:spAutoFit/>
          </a:bodyPr>
          <a:lstStyle/>
          <a:p>
            <a:pPr>
              <a:lnSpc>
                <a:spcPct val="150000"/>
              </a:lnSpc>
            </a:pPr>
            <a:r>
              <a:rPr lang="en-US" sz="2400" b="1" dirty="0">
                <a:solidFill>
                  <a:srgbClr val="E20F84"/>
                </a:solidFill>
                <a:latin typeface="Century Gothic"/>
                <a:ea typeface="Century Gothic"/>
                <a:cs typeface="Century Gothic"/>
                <a:sym typeface="Century Gothic"/>
              </a:rPr>
              <a:t>EQCC Form</a:t>
            </a:r>
          </a:p>
        </p:txBody>
      </p:sp>
      <p:sp>
        <p:nvSpPr>
          <p:cNvPr id="2" name="TextBox 1">
            <a:extLst>
              <a:ext uri="{FF2B5EF4-FFF2-40B4-BE49-F238E27FC236}">
                <a16:creationId xmlns:a16="http://schemas.microsoft.com/office/drawing/2014/main" id="{EC18C07F-DEF4-8627-410F-344475594E5A}"/>
              </a:ext>
            </a:extLst>
          </p:cNvPr>
          <p:cNvSpPr txBox="1"/>
          <p:nvPr/>
        </p:nvSpPr>
        <p:spPr>
          <a:xfrm>
            <a:off x="474182" y="655393"/>
            <a:ext cx="6538970" cy="400110"/>
          </a:xfrm>
          <a:prstGeom prst="rect">
            <a:avLst/>
          </a:prstGeom>
          <a:noFill/>
        </p:spPr>
        <p:txBody>
          <a:bodyPr wrap="none" rtlCol="0">
            <a:spAutoFit/>
          </a:bodyPr>
          <a:lstStyle/>
          <a:p>
            <a:pPr>
              <a:buClr>
                <a:srgbClr val="E20F84"/>
              </a:buClr>
            </a:pPr>
            <a:r>
              <a:rPr lang="en-GB" sz="2000" b="1" dirty="0">
                <a:solidFill>
                  <a:srgbClr val="E20F84"/>
                </a:solidFill>
                <a:latin typeface="Century Gothic" panose="020B0502020202020204" pitchFamily="34" charset="0"/>
                <a:cs typeface="Arial" panose="020B0604020202020204" pitchFamily="34" charset="0"/>
              </a:rPr>
              <a:t>8. </a:t>
            </a:r>
            <a:r>
              <a:rPr lang="en-US" sz="2000" b="1" dirty="0">
                <a:solidFill>
                  <a:srgbClr val="E20F84"/>
                </a:solidFill>
                <a:latin typeface="Century Gothic" panose="020B0502020202020204" pitchFamily="34" charset="0"/>
                <a:cs typeface="Arial" panose="020B0604020202020204" pitchFamily="34" charset="0"/>
              </a:rPr>
              <a:t>Update Approver in </a:t>
            </a:r>
            <a:r>
              <a:rPr lang="en-US" sz="2000" b="1" dirty="0" err="1">
                <a:solidFill>
                  <a:srgbClr val="E20F84"/>
                </a:solidFill>
                <a:latin typeface="Century Gothic" panose="020B0502020202020204" pitchFamily="34" charset="0"/>
                <a:cs typeface="Arial" panose="020B0604020202020204" pitchFamily="34" charset="0"/>
              </a:rPr>
              <a:t>THOR_ApprovalFlowService</a:t>
            </a:r>
            <a:endParaRPr lang="en-GB" sz="2000" b="1" dirty="0">
              <a:solidFill>
                <a:srgbClr val="E20F84"/>
              </a:solidFill>
              <a:latin typeface="Century Gothic" panose="020B0502020202020204" pitchFamily="34" charset="0"/>
              <a:cs typeface="Arial" panose="020B0604020202020204" pitchFamily="34" charset="0"/>
            </a:endParaRPr>
          </a:p>
        </p:txBody>
      </p:sp>
      <p:sp>
        <p:nvSpPr>
          <p:cNvPr id="1579" name="Google Shape;1579;p131"/>
          <p:cNvSpPr txBox="1"/>
          <p:nvPr/>
        </p:nvSpPr>
        <p:spPr>
          <a:xfrm>
            <a:off x="1142145" y="1069259"/>
            <a:ext cx="9099136" cy="646290"/>
          </a:xfrm>
          <a:prstGeom prst="rect">
            <a:avLst/>
          </a:prstGeom>
          <a:noFill/>
          <a:ln>
            <a:noFill/>
          </a:ln>
        </p:spPr>
        <p:txBody>
          <a:bodyPr spcFirstLastPara="1" wrap="square" lIns="91425" tIns="45700" rIns="91425" bIns="45700" anchor="t" anchorCtr="0">
            <a:spAutoFit/>
          </a:bodyPr>
          <a:lstStyle/>
          <a:p>
            <a:pPr marL="342900" marR="0" lvl="0" indent="-342900" algn="l" rtl="0">
              <a:lnSpc>
                <a:spcPct val="150000"/>
              </a:lnSpc>
              <a:spcBef>
                <a:spcPts val="0"/>
              </a:spcBef>
              <a:spcAft>
                <a:spcPts val="0"/>
              </a:spcAft>
              <a:buClr>
                <a:schemeClr val="dk1"/>
              </a:buClr>
              <a:buSzPts val="1200"/>
              <a:buFont typeface="Calibri"/>
              <a:buAutoNum type="arabicPeriod"/>
            </a:pPr>
            <a:r>
              <a:rPr lang="en-US" sz="1200" dirty="0">
                <a:solidFill>
                  <a:schemeClr val="dk1"/>
                </a:solidFill>
                <a:latin typeface="Century Gothic" panose="020B0502020202020204" pitchFamily="34" charset="0"/>
                <a:ea typeface="Century Gothic"/>
                <a:cs typeface="Century Gothic"/>
                <a:sym typeface="Century Gothic"/>
              </a:rPr>
              <a:t>Open visual studio code and then open </a:t>
            </a:r>
            <a:r>
              <a:rPr lang="en-US" sz="1200" dirty="0" err="1">
                <a:solidFill>
                  <a:schemeClr val="dk1"/>
                </a:solidFill>
                <a:latin typeface="Century Gothic" panose="020B0502020202020204" pitchFamily="34" charset="0"/>
                <a:ea typeface="Century Gothic"/>
                <a:cs typeface="Century Gothic"/>
                <a:sym typeface="Century Gothic"/>
              </a:rPr>
              <a:t>THOR_ApprovalFlowService</a:t>
            </a:r>
            <a:r>
              <a:rPr lang="en-US" sz="1200" dirty="0">
                <a:solidFill>
                  <a:schemeClr val="dk1"/>
                </a:solidFill>
                <a:latin typeface="Century Gothic" panose="020B0502020202020204" pitchFamily="34" charset="0"/>
                <a:ea typeface="Century Gothic"/>
                <a:cs typeface="Century Gothic"/>
                <a:sym typeface="Century Gothic"/>
              </a:rPr>
              <a:t> class.</a:t>
            </a:r>
            <a:endParaRPr dirty="0">
              <a:latin typeface="Century Gothic" panose="020B0502020202020204" pitchFamily="34" charset="0"/>
            </a:endParaRPr>
          </a:p>
          <a:p>
            <a:pPr marL="342900" marR="0" lvl="0" indent="-342900" algn="l" rtl="0">
              <a:lnSpc>
                <a:spcPct val="150000"/>
              </a:lnSpc>
              <a:spcBef>
                <a:spcPts val="0"/>
              </a:spcBef>
              <a:spcAft>
                <a:spcPts val="0"/>
              </a:spcAft>
              <a:buClr>
                <a:schemeClr val="dk1"/>
              </a:buClr>
              <a:buSzPts val="1200"/>
              <a:buFont typeface="Calibri"/>
              <a:buAutoNum type="arabicPeriod"/>
            </a:pPr>
            <a:r>
              <a:rPr lang="en-US" sz="1200" dirty="0">
                <a:solidFill>
                  <a:schemeClr val="dk1"/>
                </a:solidFill>
                <a:latin typeface="Century Gothic" panose="020B0502020202020204" pitchFamily="34" charset="0"/>
                <a:ea typeface="Century Gothic"/>
                <a:cs typeface="Century Gothic"/>
                <a:sym typeface="Century Gothic"/>
              </a:rPr>
              <a:t>At </a:t>
            </a:r>
            <a:r>
              <a:rPr lang="en-US" sz="1200" dirty="0" err="1">
                <a:solidFill>
                  <a:schemeClr val="dk1"/>
                </a:solidFill>
                <a:latin typeface="Century Gothic" panose="020B0502020202020204" pitchFamily="34" charset="0"/>
                <a:ea typeface="Century Gothic"/>
                <a:cs typeface="Century Gothic"/>
                <a:sym typeface="Century Gothic"/>
              </a:rPr>
              <a:t>getApprover</a:t>
            </a:r>
            <a:r>
              <a:rPr lang="en-US" sz="1200" dirty="0">
                <a:solidFill>
                  <a:schemeClr val="dk1"/>
                </a:solidFill>
                <a:latin typeface="Century Gothic" panose="020B0502020202020204" pitchFamily="34" charset="0"/>
                <a:ea typeface="Century Gothic"/>
                <a:cs typeface="Century Gothic"/>
                <a:sym typeface="Century Gothic"/>
              </a:rPr>
              <a:t> method:</a:t>
            </a:r>
            <a:endParaRPr dirty="0">
              <a:latin typeface="Century Gothic" panose="020B0502020202020204" pitchFamily="34" charset="0"/>
            </a:endParaRPr>
          </a:p>
        </p:txBody>
      </p:sp>
      <p:pic>
        <p:nvPicPr>
          <p:cNvPr id="1580" name="Google Shape;1580;p131"/>
          <p:cNvPicPr preferRelativeResize="0"/>
          <p:nvPr/>
        </p:nvPicPr>
        <p:blipFill rotWithShape="1">
          <a:blip r:embed="rId3">
            <a:alphaModFix/>
          </a:blip>
          <a:srcRect/>
          <a:stretch/>
        </p:blipFill>
        <p:spPr>
          <a:xfrm>
            <a:off x="1958396" y="1814217"/>
            <a:ext cx="6530719" cy="2872732"/>
          </a:xfrm>
          <a:prstGeom prst="rect">
            <a:avLst/>
          </a:prstGeom>
          <a:noFill/>
          <a:ln>
            <a:noFill/>
          </a:ln>
        </p:spPr>
      </p:pic>
    </p:spTree>
    <p:extLst>
      <p:ext uri="{BB962C8B-B14F-4D97-AF65-F5344CB8AC3E}">
        <p14:creationId xmlns:p14="http://schemas.microsoft.com/office/powerpoint/2010/main" val="3056861345"/>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Shape 224">
          <a:extLst>
            <a:ext uri="{FF2B5EF4-FFF2-40B4-BE49-F238E27FC236}">
              <a16:creationId xmlns:a16="http://schemas.microsoft.com/office/drawing/2014/main" id="{9D466436-55A5-F272-D950-EF567DCF1934}"/>
            </a:ext>
          </a:extLst>
        </p:cNvPr>
        <p:cNvGrpSpPr/>
        <p:nvPr/>
      </p:nvGrpSpPr>
      <p:grpSpPr>
        <a:xfrm>
          <a:off x="0" y="0"/>
          <a:ext cx="0" cy="0"/>
          <a:chOff x="0" y="0"/>
          <a:chExt cx="0" cy="0"/>
        </a:xfrm>
      </p:grpSpPr>
      <p:sp>
        <p:nvSpPr>
          <p:cNvPr id="226" name="Google Shape;226;p4">
            <a:extLst>
              <a:ext uri="{FF2B5EF4-FFF2-40B4-BE49-F238E27FC236}">
                <a16:creationId xmlns:a16="http://schemas.microsoft.com/office/drawing/2014/main" id="{4C25DCCC-FD90-3B79-69D4-C6F6C7E43DFB}"/>
              </a:ext>
            </a:extLst>
          </p:cNvPr>
          <p:cNvSpPr/>
          <p:nvPr/>
        </p:nvSpPr>
        <p:spPr>
          <a:xfrm>
            <a:off x="209006" y="0"/>
            <a:ext cx="10644922" cy="646290"/>
          </a:xfrm>
          <a:prstGeom prst="rect">
            <a:avLst/>
          </a:prstGeom>
          <a:noFill/>
          <a:ln>
            <a:noFill/>
          </a:ln>
        </p:spPr>
        <p:txBody>
          <a:bodyPr spcFirstLastPara="1" wrap="square" lIns="91425" tIns="45700" rIns="91425" bIns="45700" anchor="t" anchorCtr="0">
            <a:spAutoFit/>
          </a:bodyPr>
          <a:lstStyle/>
          <a:p>
            <a:pPr>
              <a:lnSpc>
                <a:spcPct val="150000"/>
              </a:lnSpc>
            </a:pPr>
            <a:r>
              <a:rPr lang="en-US" sz="2400" b="1" dirty="0">
                <a:solidFill>
                  <a:srgbClr val="E20F84"/>
                </a:solidFill>
                <a:latin typeface="Century Gothic"/>
                <a:ea typeface="Century Gothic"/>
                <a:cs typeface="Century Gothic"/>
                <a:sym typeface="Century Gothic"/>
              </a:rPr>
              <a:t>EQCC Form</a:t>
            </a:r>
          </a:p>
        </p:txBody>
      </p:sp>
      <p:sp>
        <p:nvSpPr>
          <p:cNvPr id="2" name="TextBox 1">
            <a:extLst>
              <a:ext uri="{FF2B5EF4-FFF2-40B4-BE49-F238E27FC236}">
                <a16:creationId xmlns:a16="http://schemas.microsoft.com/office/drawing/2014/main" id="{39412618-3017-1DDD-D081-D189B228EBE5}"/>
              </a:ext>
            </a:extLst>
          </p:cNvPr>
          <p:cNvSpPr txBox="1"/>
          <p:nvPr/>
        </p:nvSpPr>
        <p:spPr>
          <a:xfrm>
            <a:off x="474182" y="655393"/>
            <a:ext cx="6538970" cy="400110"/>
          </a:xfrm>
          <a:prstGeom prst="rect">
            <a:avLst/>
          </a:prstGeom>
          <a:noFill/>
        </p:spPr>
        <p:txBody>
          <a:bodyPr wrap="none" rtlCol="0">
            <a:spAutoFit/>
          </a:bodyPr>
          <a:lstStyle/>
          <a:p>
            <a:pPr>
              <a:buClr>
                <a:srgbClr val="E20F84"/>
              </a:buClr>
            </a:pPr>
            <a:r>
              <a:rPr lang="en-GB" sz="2000" b="1" dirty="0">
                <a:solidFill>
                  <a:srgbClr val="E20F84"/>
                </a:solidFill>
                <a:latin typeface="Century Gothic" panose="020B0502020202020204" pitchFamily="34" charset="0"/>
                <a:cs typeface="Arial" panose="020B0604020202020204" pitchFamily="34" charset="0"/>
              </a:rPr>
              <a:t>8. </a:t>
            </a:r>
            <a:r>
              <a:rPr lang="en-US" sz="2000" b="1" dirty="0">
                <a:solidFill>
                  <a:srgbClr val="E20F84"/>
                </a:solidFill>
                <a:latin typeface="Century Gothic" panose="020B0502020202020204" pitchFamily="34" charset="0"/>
                <a:cs typeface="Arial" panose="020B0604020202020204" pitchFamily="34" charset="0"/>
              </a:rPr>
              <a:t>Update Approver in </a:t>
            </a:r>
            <a:r>
              <a:rPr lang="en-US" sz="2000" b="1" dirty="0" err="1">
                <a:solidFill>
                  <a:srgbClr val="E20F84"/>
                </a:solidFill>
                <a:latin typeface="Century Gothic" panose="020B0502020202020204" pitchFamily="34" charset="0"/>
                <a:cs typeface="Arial" panose="020B0604020202020204" pitchFamily="34" charset="0"/>
              </a:rPr>
              <a:t>THOR_ApprovalFlowService</a:t>
            </a:r>
            <a:endParaRPr lang="en-GB" sz="2000" b="1" dirty="0">
              <a:solidFill>
                <a:srgbClr val="E20F84"/>
              </a:solidFill>
              <a:latin typeface="Century Gothic" panose="020B0502020202020204" pitchFamily="34" charset="0"/>
              <a:cs typeface="Arial" panose="020B0604020202020204" pitchFamily="34" charset="0"/>
            </a:endParaRPr>
          </a:p>
        </p:txBody>
      </p:sp>
      <p:sp>
        <p:nvSpPr>
          <p:cNvPr id="1589" name="Google Shape;1589;p132"/>
          <p:cNvSpPr/>
          <p:nvPr/>
        </p:nvSpPr>
        <p:spPr>
          <a:xfrm>
            <a:off x="1142144" y="1289685"/>
            <a:ext cx="8143875" cy="276999"/>
          </a:xfrm>
          <a:prstGeom prst="rect">
            <a:avLst/>
          </a:prstGeom>
          <a:noFill/>
          <a:ln>
            <a:noFill/>
          </a:ln>
        </p:spPr>
        <p:txBody>
          <a:bodyPr spcFirstLastPara="1" wrap="square" lIns="91425" tIns="45700" rIns="91425" bIns="45700" anchor="t" anchorCtr="0">
            <a:spAutoFit/>
          </a:bodyPr>
          <a:lstStyle/>
          <a:p>
            <a:pPr marL="457200" marR="0" lvl="1" indent="0" algn="l" rtl="0">
              <a:spcBef>
                <a:spcPts val="0"/>
              </a:spcBef>
              <a:spcAft>
                <a:spcPts val="0"/>
              </a:spcAft>
              <a:buNone/>
            </a:pPr>
            <a:r>
              <a:rPr lang="en-US" sz="1200" b="0" i="0" u="none" strike="noStrike" cap="none" dirty="0">
                <a:solidFill>
                  <a:schemeClr val="dk1"/>
                </a:solidFill>
                <a:latin typeface="Century Gothic"/>
                <a:ea typeface="Century Gothic"/>
                <a:cs typeface="Century Gothic"/>
                <a:sym typeface="Century Gothic"/>
              </a:rPr>
              <a:t>2.1	If approver are Lead and Coordinator, added form code to </a:t>
            </a:r>
            <a:r>
              <a:rPr lang="en-US" sz="1200" b="0" i="0" u="none" strike="noStrike" cap="none" dirty="0" err="1">
                <a:solidFill>
                  <a:schemeClr val="dk1"/>
                </a:solidFill>
                <a:latin typeface="Century Gothic"/>
                <a:ea typeface="Century Gothic"/>
                <a:cs typeface="Century Gothic"/>
                <a:sym typeface="Century Gothic"/>
              </a:rPr>
              <a:t>Lead_Coordinator</a:t>
            </a:r>
            <a:r>
              <a:rPr lang="en-US" sz="1200" b="0" i="0" u="none" strike="noStrike" cap="none" dirty="0">
                <a:solidFill>
                  <a:schemeClr val="dk1"/>
                </a:solidFill>
                <a:latin typeface="Century Gothic"/>
                <a:ea typeface="Century Gothic"/>
                <a:cs typeface="Century Gothic"/>
                <a:sym typeface="Century Gothic"/>
              </a:rPr>
              <a:t> method.</a:t>
            </a:r>
            <a:endParaRPr dirty="0"/>
          </a:p>
        </p:txBody>
      </p:sp>
      <p:pic>
        <p:nvPicPr>
          <p:cNvPr id="1590" name="Google Shape;1590;p132"/>
          <p:cNvPicPr preferRelativeResize="0"/>
          <p:nvPr/>
        </p:nvPicPr>
        <p:blipFill rotWithShape="1">
          <a:blip r:embed="rId3">
            <a:alphaModFix/>
          </a:blip>
          <a:srcRect/>
          <a:stretch/>
        </p:blipFill>
        <p:spPr>
          <a:xfrm>
            <a:off x="1874487" y="1583542"/>
            <a:ext cx="7483863" cy="2606425"/>
          </a:xfrm>
          <a:prstGeom prst="rect">
            <a:avLst/>
          </a:prstGeom>
          <a:noFill/>
          <a:ln>
            <a:noFill/>
          </a:ln>
        </p:spPr>
      </p:pic>
    </p:spTree>
    <p:extLst>
      <p:ext uri="{BB962C8B-B14F-4D97-AF65-F5344CB8AC3E}">
        <p14:creationId xmlns:p14="http://schemas.microsoft.com/office/powerpoint/2010/main" val="1273219067"/>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Shape 224">
          <a:extLst>
            <a:ext uri="{FF2B5EF4-FFF2-40B4-BE49-F238E27FC236}">
              <a16:creationId xmlns:a16="http://schemas.microsoft.com/office/drawing/2014/main" id="{27ABE79E-CAFD-8664-9E4F-8C3CCA9D336F}"/>
            </a:ext>
          </a:extLst>
        </p:cNvPr>
        <p:cNvGrpSpPr/>
        <p:nvPr/>
      </p:nvGrpSpPr>
      <p:grpSpPr>
        <a:xfrm>
          <a:off x="0" y="0"/>
          <a:ext cx="0" cy="0"/>
          <a:chOff x="0" y="0"/>
          <a:chExt cx="0" cy="0"/>
        </a:xfrm>
      </p:grpSpPr>
      <p:sp>
        <p:nvSpPr>
          <p:cNvPr id="226" name="Google Shape;226;p4">
            <a:extLst>
              <a:ext uri="{FF2B5EF4-FFF2-40B4-BE49-F238E27FC236}">
                <a16:creationId xmlns:a16="http://schemas.microsoft.com/office/drawing/2014/main" id="{395F21BC-3B5B-6CAD-EBFE-2D98CBB9752B}"/>
              </a:ext>
            </a:extLst>
          </p:cNvPr>
          <p:cNvSpPr/>
          <p:nvPr/>
        </p:nvSpPr>
        <p:spPr>
          <a:xfrm>
            <a:off x="209006" y="0"/>
            <a:ext cx="10644922" cy="646290"/>
          </a:xfrm>
          <a:prstGeom prst="rect">
            <a:avLst/>
          </a:prstGeom>
          <a:noFill/>
          <a:ln>
            <a:noFill/>
          </a:ln>
        </p:spPr>
        <p:txBody>
          <a:bodyPr spcFirstLastPara="1" wrap="square" lIns="91425" tIns="45700" rIns="91425" bIns="45700" anchor="t" anchorCtr="0">
            <a:spAutoFit/>
          </a:bodyPr>
          <a:lstStyle/>
          <a:p>
            <a:pPr>
              <a:lnSpc>
                <a:spcPct val="150000"/>
              </a:lnSpc>
            </a:pPr>
            <a:r>
              <a:rPr lang="en-US" sz="2400" b="1" dirty="0">
                <a:solidFill>
                  <a:srgbClr val="E20F84"/>
                </a:solidFill>
                <a:latin typeface="Century Gothic"/>
                <a:ea typeface="Century Gothic"/>
                <a:cs typeface="Century Gothic"/>
                <a:sym typeface="Century Gothic"/>
              </a:rPr>
              <a:t>EQCC Form</a:t>
            </a:r>
          </a:p>
        </p:txBody>
      </p:sp>
      <p:sp>
        <p:nvSpPr>
          <p:cNvPr id="2" name="TextBox 1">
            <a:extLst>
              <a:ext uri="{FF2B5EF4-FFF2-40B4-BE49-F238E27FC236}">
                <a16:creationId xmlns:a16="http://schemas.microsoft.com/office/drawing/2014/main" id="{FB7E3119-2AF6-33D7-53E6-05591F66A0A5}"/>
              </a:ext>
            </a:extLst>
          </p:cNvPr>
          <p:cNvSpPr txBox="1"/>
          <p:nvPr/>
        </p:nvSpPr>
        <p:spPr>
          <a:xfrm>
            <a:off x="474182" y="655393"/>
            <a:ext cx="6538970" cy="400110"/>
          </a:xfrm>
          <a:prstGeom prst="rect">
            <a:avLst/>
          </a:prstGeom>
          <a:noFill/>
        </p:spPr>
        <p:txBody>
          <a:bodyPr wrap="none" rtlCol="0">
            <a:spAutoFit/>
          </a:bodyPr>
          <a:lstStyle/>
          <a:p>
            <a:pPr>
              <a:buClr>
                <a:srgbClr val="E20F84"/>
              </a:buClr>
            </a:pPr>
            <a:r>
              <a:rPr lang="en-GB" sz="2000" b="1" dirty="0">
                <a:solidFill>
                  <a:srgbClr val="E20F84"/>
                </a:solidFill>
                <a:latin typeface="Century Gothic" panose="020B0502020202020204" pitchFamily="34" charset="0"/>
                <a:cs typeface="Arial" panose="020B0604020202020204" pitchFamily="34" charset="0"/>
              </a:rPr>
              <a:t>8. </a:t>
            </a:r>
            <a:r>
              <a:rPr lang="en-US" sz="2000" b="1" dirty="0">
                <a:solidFill>
                  <a:srgbClr val="E20F84"/>
                </a:solidFill>
                <a:latin typeface="Century Gothic" panose="020B0502020202020204" pitchFamily="34" charset="0"/>
                <a:cs typeface="Arial" panose="020B0604020202020204" pitchFamily="34" charset="0"/>
              </a:rPr>
              <a:t>Update Approver in </a:t>
            </a:r>
            <a:r>
              <a:rPr lang="en-US" sz="2000" b="1" dirty="0" err="1">
                <a:solidFill>
                  <a:srgbClr val="E20F84"/>
                </a:solidFill>
                <a:latin typeface="Century Gothic" panose="020B0502020202020204" pitchFamily="34" charset="0"/>
                <a:cs typeface="Arial" panose="020B0604020202020204" pitchFamily="34" charset="0"/>
              </a:rPr>
              <a:t>THOR_ApprovalFlowService</a:t>
            </a:r>
            <a:endParaRPr lang="en-GB" sz="2000" b="1" dirty="0">
              <a:solidFill>
                <a:srgbClr val="E20F84"/>
              </a:solidFill>
              <a:latin typeface="Century Gothic" panose="020B0502020202020204" pitchFamily="34" charset="0"/>
              <a:cs typeface="Arial" panose="020B0604020202020204" pitchFamily="34" charset="0"/>
            </a:endParaRPr>
          </a:p>
        </p:txBody>
      </p:sp>
      <p:sp>
        <p:nvSpPr>
          <p:cNvPr id="1599" name="Google Shape;1599;p133"/>
          <p:cNvSpPr/>
          <p:nvPr/>
        </p:nvSpPr>
        <p:spPr>
          <a:xfrm>
            <a:off x="1142145" y="1298825"/>
            <a:ext cx="8143875" cy="276999"/>
          </a:xfrm>
          <a:prstGeom prst="rect">
            <a:avLst/>
          </a:prstGeom>
          <a:noFill/>
          <a:ln>
            <a:noFill/>
          </a:ln>
        </p:spPr>
        <p:txBody>
          <a:bodyPr spcFirstLastPara="1" wrap="square" lIns="91425" tIns="45700" rIns="91425" bIns="45700" anchor="t" anchorCtr="0">
            <a:spAutoFit/>
          </a:bodyPr>
          <a:lstStyle/>
          <a:p>
            <a:pPr marL="457200" marR="0" lvl="1" indent="0" algn="l" rtl="0">
              <a:spcBef>
                <a:spcPts val="0"/>
              </a:spcBef>
              <a:spcAft>
                <a:spcPts val="0"/>
              </a:spcAft>
              <a:buNone/>
            </a:pPr>
            <a:r>
              <a:rPr lang="en-US" sz="1200" b="0" i="0" u="none" strike="noStrike" cap="none" dirty="0">
                <a:solidFill>
                  <a:schemeClr val="dk1"/>
                </a:solidFill>
                <a:latin typeface="Century Gothic"/>
                <a:ea typeface="Century Gothic"/>
                <a:cs typeface="Century Gothic"/>
                <a:sym typeface="Century Gothic"/>
              </a:rPr>
              <a:t>2.2	If approver are Lead and Engineer, added form code to </a:t>
            </a:r>
            <a:r>
              <a:rPr lang="en-US" sz="1200" b="0" i="0" u="none" strike="noStrike" cap="none" dirty="0" err="1">
                <a:solidFill>
                  <a:schemeClr val="dk1"/>
                </a:solidFill>
                <a:latin typeface="Century Gothic"/>
                <a:ea typeface="Century Gothic"/>
                <a:cs typeface="Century Gothic"/>
                <a:sym typeface="Century Gothic"/>
              </a:rPr>
              <a:t>Lead_Engineer</a:t>
            </a:r>
            <a:r>
              <a:rPr lang="en-US" sz="1200" b="0" i="0" u="none" strike="noStrike" cap="none" dirty="0">
                <a:solidFill>
                  <a:schemeClr val="dk1"/>
                </a:solidFill>
                <a:latin typeface="Century Gothic"/>
                <a:ea typeface="Century Gothic"/>
                <a:cs typeface="Century Gothic"/>
                <a:sym typeface="Century Gothic"/>
              </a:rPr>
              <a:t> method.</a:t>
            </a:r>
            <a:endParaRPr dirty="0"/>
          </a:p>
        </p:txBody>
      </p:sp>
      <p:pic>
        <p:nvPicPr>
          <p:cNvPr id="1600" name="Google Shape;1600;p133"/>
          <p:cNvPicPr preferRelativeResize="0"/>
          <p:nvPr/>
        </p:nvPicPr>
        <p:blipFill rotWithShape="1">
          <a:blip r:embed="rId3">
            <a:alphaModFix/>
          </a:blip>
          <a:srcRect/>
          <a:stretch/>
        </p:blipFill>
        <p:spPr>
          <a:xfrm>
            <a:off x="2028693" y="1648326"/>
            <a:ext cx="6112941" cy="716770"/>
          </a:xfrm>
          <a:prstGeom prst="rect">
            <a:avLst/>
          </a:prstGeom>
          <a:noFill/>
          <a:ln>
            <a:noFill/>
          </a:ln>
        </p:spPr>
      </p:pic>
      <p:sp>
        <p:nvSpPr>
          <p:cNvPr id="1601" name="Google Shape;1601;p133"/>
          <p:cNvSpPr/>
          <p:nvPr/>
        </p:nvSpPr>
        <p:spPr>
          <a:xfrm>
            <a:off x="1142144" y="2556125"/>
            <a:ext cx="8143875" cy="276999"/>
          </a:xfrm>
          <a:prstGeom prst="rect">
            <a:avLst/>
          </a:prstGeom>
          <a:noFill/>
          <a:ln>
            <a:noFill/>
          </a:ln>
        </p:spPr>
        <p:txBody>
          <a:bodyPr spcFirstLastPara="1" wrap="square" lIns="91425" tIns="45700" rIns="91425" bIns="45700" anchor="t" anchorCtr="0">
            <a:spAutoFit/>
          </a:bodyPr>
          <a:lstStyle/>
          <a:p>
            <a:pPr marL="457200" marR="0" lvl="1" indent="0" algn="l" rtl="0">
              <a:spcBef>
                <a:spcPts val="0"/>
              </a:spcBef>
              <a:spcAft>
                <a:spcPts val="0"/>
              </a:spcAft>
              <a:buNone/>
            </a:pPr>
            <a:r>
              <a:rPr lang="en-US" sz="1200" b="0" i="0" u="none" strike="noStrike" cap="none" dirty="0">
                <a:solidFill>
                  <a:schemeClr val="dk1"/>
                </a:solidFill>
                <a:latin typeface="Century Gothic"/>
                <a:ea typeface="Century Gothic"/>
                <a:cs typeface="Century Gothic"/>
                <a:sym typeface="Century Gothic"/>
              </a:rPr>
              <a:t>2.3	If approver is Lead, added form code to Lead method.</a:t>
            </a:r>
            <a:endParaRPr dirty="0"/>
          </a:p>
        </p:txBody>
      </p:sp>
      <p:pic>
        <p:nvPicPr>
          <p:cNvPr id="1602" name="Google Shape;1602;p133"/>
          <p:cNvPicPr preferRelativeResize="0"/>
          <p:nvPr/>
        </p:nvPicPr>
        <p:blipFill rotWithShape="1">
          <a:blip r:embed="rId4">
            <a:alphaModFix/>
          </a:blip>
          <a:srcRect/>
          <a:stretch/>
        </p:blipFill>
        <p:spPr>
          <a:xfrm>
            <a:off x="2028693" y="2833124"/>
            <a:ext cx="6111725" cy="2334126"/>
          </a:xfrm>
          <a:prstGeom prst="rect">
            <a:avLst/>
          </a:prstGeom>
          <a:noFill/>
          <a:ln>
            <a:noFill/>
          </a:ln>
        </p:spPr>
      </p:pic>
    </p:spTree>
    <p:extLst>
      <p:ext uri="{BB962C8B-B14F-4D97-AF65-F5344CB8AC3E}">
        <p14:creationId xmlns:p14="http://schemas.microsoft.com/office/powerpoint/2010/main" val="1247604048"/>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Shape 224">
          <a:extLst>
            <a:ext uri="{FF2B5EF4-FFF2-40B4-BE49-F238E27FC236}">
              <a16:creationId xmlns:a16="http://schemas.microsoft.com/office/drawing/2014/main" id="{4F7A6995-D804-AD81-5D65-B0EE7FE2B6C4}"/>
            </a:ext>
          </a:extLst>
        </p:cNvPr>
        <p:cNvGrpSpPr/>
        <p:nvPr/>
      </p:nvGrpSpPr>
      <p:grpSpPr>
        <a:xfrm>
          <a:off x="0" y="0"/>
          <a:ext cx="0" cy="0"/>
          <a:chOff x="0" y="0"/>
          <a:chExt cx="0" cy="0"/>
        </a:xfrm>
      </p:grpSpPr>
      <p:sp>
        <p:nvSpPr>
          <p:cNvPr id="226" name="Google Shape;226;p4">
            <a:extLst>
              <a:ext uri="{FF2B5EF4-FFF2-40B4-BE49-F238E27FC236}">
                <a16:creationId xmlns:a16="http://schemas.microsoft.com/office/drawing/2014/main" id="{305ADFDC-0389-1DD1-7355-57483313952D}"/>
              </a:ext>
            </a:extLst>
          </p:cNvPr>
          <p:cNvSpPr/>
          <p:nvPr/>
        </p:nvSpPr>
        <p:spPr>
          <a:xfrm>
            <a:off x="209006" y="0"/>
            <a:ext cx="10644922" cy="646290"/>
          </a:xfrm>
          <a:prstGeom prst="rect">
            <a:avLst/>
          </a:prstGeom>
          <a:noFill/>
          <a:ln>
            <a:noFill/>
          </a:ln>
        </p:spPr>
        <p:txBody>
          <a:bodyPr spcFirstLastPara="1" wrap="square" lIns="91425" tIns="45700" rIns="91425" bIns="45700" anchor="t" anchorCtr="0">
            <a:spAutoFit/>
          </a:bodyPr>
          <a:lstStyle/>
          <a:p>
            <a:pPr>
              <a:lnSpc>
                <a:spcPct val="150000"/>
              </a:lnSpc>
            </a:pPr>
            <a:r>
              <a:rPr lang="en-US" sz="2400" b="1" dirty="0">
                <a:solidFill>
                  <a:srgbClr val="E20F84"/>
                </a:solidFill>
                <a:latin typeface="Century Gothic"/>
                <a:ea typeface="Century Gothic"/>
                <a:cs typeface="Century Gothic"/>
                <a:sym typeface="Century Gothic"/>
              </a:rPr>
              <a:t>EQCC Form</a:t>
            </a:r>
          </a:p>
        </p:txBody>
      </p:sp>
      <p:sp>
        <p:nvSpPr>
          <p:cNvPr id="2" name="TextBox 1">
            <a:extLst>
              <a:ext uri="{FF2B5EF4-FFF2-40B4-BE49-F238E27FC236}">
                <a16:creationId xmlns:a16="http://schemas.microsoft.com/office/drawing/2014/main" id="{8F667338-EFE6-2525-E5D5-A211B3B5322F}"/>
              </a:ext>
            </a:extLst>
          </p:cNvPr>
          <p:cNvSpPr txBox="1"/>
          <p:nvPr/>
        </p:nvSpPr>
        <p:spPr>
          <a:xfrm>
            <a:off x="474182" y="655393"/>
            <a:ext cx="6538970" cy="400110"/>
          </a:xfrm>
          <a:prstGeom prst="rect">
            <a:avLst/>
          </a:prstGeom>
          <a:noFill/>
        </p:spPr>
        <p:txBody>
          <a:bodyPr wrap="none" rtlCol="0">
            <a:spAutoFit/>
          </a:bodyPr>
          <a:lstStyle/>
          <a:p>
            <a:pPr>
              <a:buClr>
                <a:srgbClr val="E20F84"/>
              </a:buClr>
            </a:pPr>
            <a:r>
              <a:rPr lang="en-GB" sz="2000" b="1" dirty="0">
                <a:solidFill>
                  <a:srgbClr val="E20F84"/>
                </a:solidFill>
                <a:latin typeface="Century Gothic" panose="020B0502020202020204" pitchFamily="34" charset="0"/>
                <a:cs typeface="Arial" panose="020B0604020202020204" pitchFamily="34" charset="0"/>
              </a:rPr>
              <a:t>8. </a:t>
            </a:r>
            <a:r>
              <a:rPr lang="en-US" sz="2000" b="1" dirty="0">
                <a:solidFill>
                  <a:srgbClr val="E20F84"/>
                </a:solidFill>
                <a:latin typeface="Century Gothic" panose="020B0502020202020204" pitchFamily="34" charset="0"/>
                <a:cs typeface="Arial" panose="020B0604020202020204" pitchFamily="34" charset="0"/>
              </a:rPr>
              <a:t>Update Approver in </a:t>
            </a:r>
            <a:r>
              <a:rPr lang="en-US" sz="2000" b="1" dirty="0" err="1">
                <a:solidFill>
                  <a:srgbClr val="E20F84"/>
                </a:solidFill>
                <a:latin typeface="Century Gothic" panose="020B0502020202020204" pitchFamily="34" charset="0"/>
                <a:cs typeface="Arial" panose="020B0604020202020204" pitchFamily="34" charset="0"/>
              </a:rPr>
              <a:t>THOR_ApprovalFlowService</a:t>
            </a:r>
            <a:endParaRPr lang="en-GB" sz="2000" b="1" dirty="0">
              <a:solidFill>
                <a:srgbClr val="E20F84"/>
              </a:solidFill>
              <a:latin typeface="Century Gothic" panose="020B0502020202020204" pitchFamily="34" charset="0"/>
              <a:cs typeface="Arial" panose="020B0604020202020204" pitchFamily="34" charset="0"/>
            </a:endParaRPr>
          </a:p>
        </p:txBody>
      </p:sp>
      <p:sp>
        <p:nvSpPr>
          <p:cNvPr id="1611" name="Google Shape;1611;p134"/>
          <p:cNvSpPr/>
          <p:nvPr/>
        </p:nvSpPr>
        <p:spPr>
          <a:xfrm>
            <a:off x="1151288" y="1280160"/>
            <a:ext cx="8143875" cy="553998"/>
          </a:xfrm>
          <a:prstGeom prst="rect">
            <a:avLst/>
          </a:prstGeom>
          <a:noFill/>
          <a:ln>
            <a:noFill/>
          </a:ln>
        </p:spPr>
        <p:txBody>
          <a:bodyPr spcFirstLastPara="1" wrap="square" lIns="91425" tIns="45700" rIns="91425" bIns="45700" anchor="t" anchorCtr="0">
            <a:spAutoFit/>
          </a:bodyPr>
          <a:lstStyle/>
          <a:p>
            <a:pPr marL="457200" marR="0" lvl="1" indent="0" algn="l" rtl="0">
              <a:spcBef>
                <a:spcPts val="0"/>
              </a:spcBef>
              <a:spcAft>
                <a:spcPts val="0"/>
              </a:spcAft>
              <a:buNone/>
            </a:pPr>
            <a:r>
              <a:rPr lang="en-US" sz="1200" b="0" i="0" u="none" strike="noStrike" cap="none" dirty="0">
                <a:solidFill>
                  <a:schemeClr val="dk1"/>
                </a:solidFill>
                <a:latin typeface="Century Gothic"/>
                <a:ea typeface="Century Gothic"/>
                <a:cs typeface="Century Gothic"/>
                <a:sym typeface="Century Gothic"/>
              </a:rPr>
              <a:t>2.4	If approver is Coordinator, added form code to Coordinator method.</a:t>
            </a:r>
            <a:endParaRPr dirty="0"/>
          </a:p>
          <a:p>
            <a:pPr marL="0" marR="0" lvl="0" indent="0" algn="l" rtl="0">
              <a:spcBef>
                <a:spcPts val="0"/>
              </a:spcBef>
              <a:spcAft>
                <a:spcPts val="0"/>
              </a:spcAft>
              <a:buNone/>
            </a:pPr>
            <a:endParaRPr sz="1800" b="1" dirty="0">
              <a:solidFill>
                <a:schemeClr val="dk1"/>
              </a:solidFill>
              <a:latin typeface="Calibri"/>
              <a:ea typeface="Calibri"/>
              <a:cs typeface="Calibri"/>
              <a:sym typeface="Calibri"/>
            </a:endParaRPr>
          </a:p>
        </p:txBody>
      </p:sp>
      <p:sp>
        <p:nvSpPr>
          <p:cNvPr id="1612" name="Google Shape;1612;p134"/>
          <p:cNvSpPr/>
          <p:nvPr/>
        </p:nvSpPr>
        <p:spPr>
          <a:xfrm>
            <a:off x="1151288" y="3139868"/>
            <a:ext cx="8483361" cy="276999"/>
          </a:xfrm>
          <a:prstGeom prst="rect">
            <a:avLst/>
          </a:prstGeom>
          <a:noFill/>
          <a:ln>
            <a:noFill/>
          </a:ln>
        </p:spPr>
        <p:txBody>
          <a:bodyPr spcFirstLastPara="1" wrap="square" lIns="91425" tIns="45700" rIns="91425" bIns="45700" anchor="t" anchorCtr="0">
            <a:spAutoFit/>
          </a:bodyPr>
          <a:lstStyle/>
          <a:p>
            <a:pPr marL="457200" marR="0" lvl="1" indent="0" algn="l" rtl="0">
              <a:spcBef>
                <a:spcPts val="0"/>
              </a:spcBef>
              <a:spcAft>
                <a:spcPts val="0"/>
              </a:spcAft>
              <a:buNone/>
            </a:pPr>
            <a:r>
              <a:rPr lang="en-US" sz="1200" b="0" i="0" u="none" strike="noStrike" cap="none">
                <a:solidFill>
                  <a:schemeClr val="dk1"/>
                </a:solidFill>
                <a:latin typeface="Century Gothic"/>
                <a:ea typeface="Century Gothic"/>
                <a:cs typeface="Century Gothic"/>
                <a:sym typeface="Century Gothic"/>
              </a:rPr>
              <a:t>2.5	 If approver are Coordinator and Engineer, added form code to Coordinator_Engineer method.</a:t>
            </a:r>
            <a:endParaRPr/>
          </a:p>
        </p:txBody>
      </p:sp>
      <p:pic>
        <p:nvPicPr>
          <p:cNvPr id="1613" name="Google Shape;1613;p134"/>
          <p:cNvPicPr preferRelativeResize="0"/>
          <p:nvPr/>
        </p:nvPicPr>
        <p:blipFill rotWithShape="1">
          <a:blip r:embed="rId3">
            <a:alphaModFix/>
          </a:blip>
          <a:srcRect/>
          <a:stretch/>
        </p:blipFill>
        <p:spPr>
          <a:xfrm>
            <a:off x="1804540" y="1557159"/>
            <a:ext cx="6468588" cy="1531659"/>
          </a:xfrm>
          <a:prstGeom prst="rect">
            <a:avLst/>
          </a:prstGeom>
          <a:noFill/>
          <a:ln>
            <a:noFill/>
          </a:ln>
        </p:spPr>
      </p:pic>
      <p:pic>
        <p:nvPicPr>
          <p:cNvPr id="1614" name="Google Shape;1614;p134"/>
          <p:cNvPicPr preferRelativeResize="0"/>
          <p:nvPr/>
        </p:nvPicPr>
        <p:blipFill rotWithShape="1">
          <a:blip r:embed="rId4">
            <a:alphaModFix/>
          </a:blip>
          <a:srcRect/>
          <a:stretch/>
        </p:blipFill>
        <p:spPr>
          <a:xfrm>
            <a:off x="1804540" y="3467917"/>
            <a:ext cx="6492004" cy="659728"/>
          </a:xfrm>
          <a:prstGeom prst="rect">
            <a:avLst/>
          </a:prstGeom>
          <a:noFill/>
          <a:ln>
            <a:noFill/>
          </a:ln>
        </p:spPr>
      </p:pic>
      <p:sp>
        <p:nvSpPr>
          <p:cNvPr id="1615" name="Google Shape;1615;p134"/>
          <p:cNvSpPr/>
          <p:nvPr/>
        </p:nvSpPr>
        <p:spPr>
          <a:xfrm>
            <a:off x="1151288" y="4178695"/>
            <a:ext cx="8919664" cy="461665"/>
          </a:xfrm>
          <a:prstGeom prst="rect">
            <a:avLst/>
          </a:prstGeom>
          <a:noFill/>
          <a:ln>
            <a:noFill/>
          </a:ln>
        </p:spPr>
        <p:txBody>
          <a:bodyPr spcFirstLastPara="1" wrap="square" lIns="91425" tIns="45700" rIns="91425" bIns="45700" anchor="t" anchorCtr="0">
            <a:spAutoFit/>
          </a:bodyPr>
          <a:lstStyle/>
          <a:p>
            <a:pPr marL="457200" marR="0" lvl="1" indent="0" algn="l" rtl="0">
              <a:spcBef>
                <a:spcPts val="0"/>
              </a:spcBef>
              <a:spcAft>
                <a:spcPts val="0"/>
              </a:spcAft>
              <a:buNone/>
            </a:pPr>
            <a:r>
              <a:rPr lang="en-US" sz="1200" b="0" i="0" u="none" strike="noStrike" cap="none">
                <a:solidFill>
                  <a:schemeClr val="dk1"/>
                </a:solidFill>
                <a:latin typeface="Century Gothic"/>
                <a:ea typeface="Century Gothic"/>
                <a:cs typeface="Century Gothic"/>
                <a:sym typeface="Century Gothic"/>
              </a:rPr>
              <a:t>2.6	 If approver are Lead, Coordinator and Manager, added form code to Lead_Coordinator_Manager method</a:t>
            </a:r>
            <a:endParaRPr/>
          </a:p>
        </p:txBody>
      </p:sp>
      <p:pic>
        <p:nvPicPr>
          <p:cNvPr id="1616" name="Google Shape;1616;p134"/>
          <p:cNvPicPr preferRelativeResize="0"/>
          <p:nvPr/>
        </p:nvPicPr>
        <p:blipFill rotWithShape="1">
          <a:blip r:embed="rId5">
            <a:alphaModFix/>
          </a:blip>
          <a:srcRect/>
          <a:stretch/>
        </p:blipFill>
        <p:spPr>
          <a:xfrm>
            <a:off x="1804540" y="4640360"/>
            <a:ext cx="6492005" cy="652530"/>
          </a:xfrm>
          <a:prstGeom prst="rect">
            <a:avLst/>
          </a:prstGeom>
          <a:noFill/>
          <a:ln>
            <a:noFill/>
          </a:ln>
        </p:spPr>
      </p:pic>
    </p:spTree>
    <p:extLst>
      <p:ext uri="{BB962C8B-B14F-4D97-AF65-F5344CB8AC3E}">
        <p14:creationId xmlns:p14="http://schemas.microsoft.com/office/powerpoint/2010/main" val="2841447873"/>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Shape 224">
          <a:extLst>
            <a:ext uri="{FF2B5EF4-FFF2-40B4-BE49-F238E27FC236}">
              <a16:creationId xmlns:a16="http://schemas.microsoft.com/office/drawing/2014/main" id="{17E11E57-B81B-A91F-4AFC-CB4808C8E949}"/>
            </a:ext>
          </a:extLst>
        </p:cNvPr>
        <p:cNvGrpSpPr/>
        <p:nvPr/>
      </p:nvGrpSpPr>
      <p:grpSpPr>
        <a:xfrm>
          <a:off x="0" y="0"/>
          <a:ext cx="0" cy="0"/>
          <a:chOff x="0" y="0"/>
          <a:chExt cx="0" cy="0"/>
        </a:xfrm>
      </p:grpSpPr>
      <p:sp>
        <p:nvSpPr>
          <p:cNvPr id="226" name="Google Shape;226;p4">
            <a:extLst>
              <a:ext uri="{FF2B5EF4-FFF2-40B4-BE49-F238E27FC236}">
                <a16:creationId xmlns:a16="http://schemas.microsoft.com/office/drawing/2014/main" id="{90145694-2FC7-D378-2B13-7D9D827A95D3}"/>
              </a:ext>
            </a:extLst>
          </p:cNvPr>
          <p:cNvSpPr/>
          <p:nvPr/>
        </p:nvSpPr>
        <p:spPr>
          <a:xfrm>
            <a:off x="209006" y="0"/>
            <a:ext cx="10644922" cy="646290"/>
          </a:xfrm>
          <a:prstGeom prst="rect">
            <a:avLst/>
          </a:prstGeom>
          <a:noFill/>
          <a:ln>
            <a:noFill/>
          </a:ln>
        </p:spPr>
        <p:txBody>
          <a:bodyPr spcFirstLastPara="1" wrap="square" lIns="91425" tIns="45700" rIns="91425" bIns="45700" anchor="t" anchorCtr="0">
            <a:spAutoFit/>
          </a:bodyPr>
          <a:lstStyle/>
          <a:p>
            <a:pPr>
              <a:lnSpc>
                <a:spcPct val="150000"/>
              </a:lnSpc>
            </a:pPr>
            <a:r>
              <a:rPr lang="en-US" sz="2400" b="1" dirty="0">
                <a:solidFill>
                  <a:srgbClr val="E20F84"/>
                </a:solidFill>
                <a:latin typeface="Century Gothic" panose="020B0502020202020204" pitchFamily="34" charset="0"/>
                <a:ea typeface="Century Gothic"/>
                <a:cs typeface="Century Gothic"/>
                <a:sym typeface="Century Gothic"/>
              </a:rPr>
              <a:t>EQCC Form</a:t>
            </a:r>
          </a:p>
        </p:txBody>
      </p:sp>
      <p:sp>
        <p:nvSpPr>
          <p:cNvPr id="2" name="TextBox 1">
            <a:extLst>
              <a:ext uri="{FF2B5EF4-FFF2-40B4-BE49-F238E27FC236}">
                <a16:creationId xmlns:a16="http://schemas.microsoft.com/office/drawing/2014/main" id="{4A36FDAE-70AA-F735-417B-CA415525618A}"/>
              </a:ext>
            </a:extLst>
          </p:cNvPr>
          <p:cNvSpPr txBox="1"/>
          <p:nvPr/>
        </p:nvSpPr>
        <p:spPr>
          <a:xfrm>
            <a:off x="474182" y="655393"/>
            <a:ext cx="2807179" cy="400110"/>
          </a:xfrm>
          <a:prstGeom prst="rect">
            <a:avLst/>
          </a:prstGeom>
          <a:noFill/>
        </p:spPr>
        <p:txBody>
          <a:bodyPr wrap="none" rtlCol="0">
            <a:spAutoFit/>
          </a:bodyPr>
          <a:lstStyle/>
          <a:p>
            <a:pPr>
              <a:buClr>
                <a:srgbClr val="E20F84"/>
              </a:buClr>
            </a:pPr>
            <a:r>
              <a:rPr lang="en-GB" sz="2000" b="1" dirty="0">
                <a:solidFill>
                  <a:srgbClr val="E20F84"/>
                </a:solidFill>
                <a:latin typeface="Century Gothic" panose="020B0502020202020204" pitchFamily="34" charset="0"/>
                <a:cs typeface="Arial" panose="020B0604020202020204" pitchFamily="34" charset="0"/>
              </a:rPr>
              <a:t>9. </a:t>
            </a:r>
            <a:r>
              <a:rPr lang="en-US" sz="2000" b="1" dirty="0">
                <a:solidFill>
                  <a:srgbClr val="E20F84"/>
                </a:solidFill>
                <a:latin typeface="Century Gothic" panose="020B0502020202020204" pitchFamily="34" charset="0"/>
                <a:cs typeface="Arial" panose="020B0604020202020204" pitchFamily="34" charset="0"/>
              </a:rPr>
              <a:t>Approvers Mapper</a:t>
            </a:r>
            <a:endParaRPr lang="en-GB" sz="2000" b="1" dirty="0">
              <a:solidFill>
                <a:srgbClr val="E20F84"/>
              </a:solidFill>
              <a:latin typeface="Century Gothic" panose="020B0502020202020204" pitchFamily="34" charset="0"/>
              <a:cs typeface="Arial" panose="020B0604020202020204" pitchFamily="34" charset="0"/>
            </a:endParaRPr>
          </a:p>
        </p:txBody>
      </p:sp>
      <p:sp>
        <p:nvSpPr>
          <p:cNvPr id="3" name="TextBox 2"/>
          <p:cNvSpPr txBox="1"/>
          <p:nvPr/>
        </p:nvSpPr>
        <p:spPr>
          <a:xfrm>
            <a:off x="4633721" y="1576823"/>
            <a:ext cx="6452407" cy="307777"/>
          </a:xfrm>
          <a:prstGeom prst="rect">
            <a:avLst/>
          </a:prstGeom>
          <a:noFill/>
          <a:ln>
            <a:solidFill>
              <a:schemeClr val="tx1"/>
            </a:solidFill>
          </a:ln>
        </p:spPr>
        <p:txBody>
          <a:bodyPr wrap="none" rtlCol="0">
            <a:spAutoFit/>
          </a:bodyPr>
          <a:lstStyle/>
          <a:p>
            <a:r>
              <a:rPr lang="en-US" dirty="0">
                <a:solidFill>
                  <a:schemeClr val="tx1"/>
                </a:solidFill>
                <a:latin typeface="+mj-lt"/>
              </a:rPr>
              <a:t>TOP THOR ENMM Working Team-ENMM-TM/Overall Stationery Equipment</a:t>
            </a:r>
          </a:p>
        </p:txBody>
      </p:sp>
      <p:sp>
        <p:nvSpPr>
          <p:cNvPr id="4" name="TextBox 3"/>
          <p:cNvSpPr txBox="1"/>
          <p:nvPr/>
        </p:nvSpPr>
        <p:spPr>
          <a:xfrm>
            <a:off x="270439" y="1545916"/>
            <a:ext cx="1002197" cy="307777"/>
          </a:xfrm>
          <a:prstGeom prst="rect">
            <a:avLst/>
          </a:prstGeom>
          <a:noFill/>
          <a:ln>
            <a:noFill/>
          </a:ln>
        </p:spPr>
        <p:txBody>
          <a:bodyPr wrap="none" rtlCol="0">
            <a:spAutoFit/>
          </a:bodyPr>
          <a:lstStyle/>
          <a:p>
            <a:r>
              <a:rPr lang="en-US" b="1" dirty="0">
                <a:solidFill>
                  <a:schemeClr val="tx1"/>
                </a:solidFill>
                <a:latin typeface="Century Gothic" panose="020B0502020202020204" pitchFamily="34" charset="0"/>
              </a:rPr>
              <a:t>Submitter</a:t>
            </a:r>
          </a:p>
        </p:txBody>
      </p:sp>
      <p:sp>
        <p:nvSpPr>
          <p:cNvPr id="9" name="TextBox 8"/>
          <p:cNvSpPr txBox="1"/>
          <p:nvPr/>
        </p:nvSpPr>
        <p:spPr>
          <a:xfrm>
            <a:off x="1584850" y="2239991"/>
            <a:ext cx="9501278" cy="307777"/>
          </a:xfrm>
          <a:prstGeom prst="rect">
            <a:avLst/>
          </a:prstGeom>
          <a:solidFill>
            <a:schemeClr val="bg1">
              <a:lumMod val="85000"/>
            </a:schemeClr>
          </a:solidFill>
          <a:ln>
            <a:solidFill>
              <a:schemeClr val="bg1">
                <a:lumMod val="85000"/>
              </a:schemeClr>
            </a:solidFill>
          </a:ln>
        </p:spPr>
        <p:txBody>
          <a:bodyPr wrap="square" rtlCol="0">
            <a:spAutoFit/>
          </a:bodyPr>
          <a:lstStyle/>
          <a:p>
            <a:r>
              <a:rPr lang="en-US" dirty="0">
                <a:solidFill>
                  <a:schemeClr val="tx1"/>
                </a:solidFill>
                <a:latin typeface="+mj-lt"/>
              </a:rPr>
              <a:t>TOP THOR ENMM Co-</a:t>
            </a:r>
            <a:r>
              <a:rPr lang="en-US" dirty="0" err="1">
                <a:solidFill>
                  <a:schemeClr val="tx1"/>
                </a:solidFill>
                <a:latin typeface="+mj-lt"/>
              </a:rPr>
              <a:t>Ordinator</a:t>
            </a:r>
            <a:r>
              <a:rPr lang="en-US" dirty="0">
                <a:solidFill>
                  <a:schemeClr val="tx1"/>
                </a:solidFill>
                <a:latin typeface="+mj-lt"/>
              </a:rPr>
              <a:t>-ENMM-TM/Overall Stationery Equipment</a:t>
            </a:r>
          </a:p>
        </p:txBody>
      </p:sp>
      <p:sp>
        <p:nvSpPr>
          <p:cNvPr id="12" name="TextBox 11"/>
          <p:cNvSpPr txBox="1"/>
          <p:nvPr/>
        </p:nvSpPr>
        <p:spPr>
          <a:xfrm>
            <a:off x="1584850" y="3252849"/>
            <a:ext cx="6408882" cy="307777"/>
          </a:xfrm>
          <a:prstGeom prst="rect">
            <a:avLst/>
          </a:prstGeom>
          <a:solidFill>
            <a:schemeClr val="bg1">
              <a:lumMod val="85000"/>
            </a:schemeClr>
          </a:solidFill>
          <a:ln>
            <a:solidFill>
              <a:schemeClr val="bg1">
                <a:lumMod val="85000"/>
              </a:schemeClr>
            </a:solidFill>
          </a:ln>
        </p:spPr>
        <p:txBody>
          <a:bodyPr wrap="square" rtlCol="0">
            <a:spAutoFit/>
          </a:bodyPr>
          <a:lstStyle/>
          <a:p>
            <a:r>
              <a:rPr lang="en-US" dirty="0">
                <a:solidFill>
                  <a:schemeClr val="tx1"/>
                </a:solidFill>
                <a:latin typeface="+mj-lt"/>
              </a:rPr>
              <a:t>TOP THOR ENMM Co-</a:t>
            </a:r>
            <a:r>
              <a:rPr lang="en-US" dirty="0" err="1">
                <a:solidFill>
                  <a:schemeClr val="tx1"/>
                </a:solidFill>
                <a:latin typeface="+mj-lt"/>
              </a:rPr>
              <a:t>Ordinator</a:t>
            </a:r>
            <a:r>
              <a:rPr lang="en-US" dirty="0">
                <a:solidFill>
                  <a:schemeClr val="tx1"/>
                </a:solidFill>
                <a:latin typeface="+mj-lt"/>
              </a:rPr>
              <a:t>-ENMM-TM/Overall Stationery Equipment</a:t>
            </a:r>
          </a:p>
        </p:txBody>
      </p:sp>
      <p:sp>
        <p:nvSpPr>
          <p:cNvPr id="13" name="TextBox 12"/>
          <p:cNvSpPr txBox="1"/>
          <p:nvPr/>
        </p:nvSpPr>
        <p:spPr>
          <a:xfrm>
            <a:off x="268835" y="3145127"/>
            <a:ext cx="1003801" cy="523220"/>
          </a:xfrm>
          <a:prstGeom prst="rect">
            <a:avLst/>
          </a:prstGeom>
          <a:noFill/>
          <a:ln>
            <a:noFill/>
          </a:ln>
        </p:spPr>
        <p:txBody>
          <a:bodyPr wrap="none" rtlCol="0">
            <a:spAutoFit/>
          </a:bodyPr>
          <a:lstStyle/>
          <a:p>
            <a:pPr algn="ctr"/>
            <a:r>
              <a:rPr lang="en-US" b="1" dirty="0">
                <a:solidFill>
                  <a:schemeClr val="tx1"/>
                </a:solidFill>
                <a:latin typeface="Century Gothic" panose="020B0502020202020204" pitchFamily="34" charset="0"/>
              </a:rPr>
              <a:t>Approver</a:t>
            </a:r>
            <a:br>
              <a:rPr lang="en-US" b="1" dirty="0">
                <a:solidFill>
                  <a:schemeClr val="tx1"/>
                </a:solidFill>
                <a:latin typeface="Century Gothic" panose="020B0502020202020204" pitchFamily="34" charset="0"/>
              </a:rPr>
            </a:br>
            <a:r>
              <a:rPr lang="en-US" b="1" dirty="0">
                <a:solidFill>
                  <a:schemeClr val="tx1"/>
                </a:solidFill>
                <a:latin typeface="Century Gothic" panose="020B0502020202020204" pitchFamily="34" charset="0"/>
              </a:rPr>
              <a:t>Mapper</a:t>
            </a:r>
          </a:p>
        </p:txBody>
      </p:sp>
      <p:sp>
        <p:nvSpPr>
          <p:cNvPr id="14" name="TextBox 13"/>
          <p:cNvSpPr txBox="1"/>
          <p:nvPr/>
        </p:nvSpPr>
        <p:spPr>
          <a:xfrm>
            <a:off x="7993730" y="3252849"/>
            <a:ext cx="3097070" cy="307777"/>
          </a:xfrm>
          <a:prstGeom prst="rect">
            <a:avLst/>
          </a:prstGeom>
          <a:noFill/>
          <a:ln>
            <a:solidFill>
              <a:schemeClr val="tx1"/>
            </a:solidFill>
          </a:ln>
        </p:spPr>
        <p:txBody>
          <a:bodyPr wrap="square" rtlCol="0">
            <a:spAutoFit/>
          </a:bodyPr>
          <a:lstStyle/>
          <a:p>
            <a:r>
              <a:rPr lang="en-US" dirty="0" err="1">
                <a:solidFill>
                  <a:schemeClr val="tx1"/>
                </a:solidFill>
                <a:latin typeface="+mj-lt"/>
              </a:rPr>
              <a:t>ENMM_Co_Or_ENMM_TM_Overall</a:t>
            </a:r>
            <a:endParaRPr lang="en-US" dirty="0">
              <a:solidFill>
                <a:schemeClr val="tx1"/>
              </a:solidFill>
              <a:latin typeface="+mj-lt"/>
            </a:endParaRPr>
          </a:p>
        </p:txBody>
      </p:sp>
      <p:sp>
        <p:nvSpPr>
          <p:cNvPr id="15" name="TextBox 14"/>
          <p:cNvSpPr txBox="1"/>
          <p:nvPr/>
        </p:nvSpPr>
        <p:spPr>
          <a:xfrm>
            <a:off x="1584850" y="2945837"/>
            <a:ext cx="6405259" cy="307777"/>
          </a:xfrm>
          <a:prstGeom prst="rect">
            <a:avLst/>
          </a:prstGeom>
          <a:noFill/>
          <a:ln>
            <a:noFill/>
          </a:ln>
        </p:spPr>
        <p:txBody>
          <a:bodyPr wrap="square" rtlCol="0">
            <a:spAutoFit/>
          </a:bodyPr>
          <a:lstStyle/>
          <a:p>
            <a:r>
              <a:rPr lang="en-US" b="1" dirty="0">
                <a:solidFill>
                  <a:srgbClr val="0070C0"/>
                </a:solidFill>
                <a:latin typeface="Century Gothic" panose="020B0502020202020204" pitchFamily="34" charset="0"/>
              </a:rPr>
              <a:t>Role</a:t>
            </a:r>
          </a:p>
        </p:txBody>
      </p:sp>
      <p:sp>
        <p:nvSpPr>
          <p:cNvPr id="16" name="TextBox 15"/>
          <p:cNvSpPr txBox="1"/>
          <p:nvPr/>
        </p:nvSpPr>
        <p:spPr>
          <a:xfrm>
            <a:off x="7993731" y="2945836"/>
            <a:ext cx="3093448" cy="307777"/>
          </a:xfrm>
          <a:prstGeom prst="rect">
            <a:avLst/>
          </a:prstGeom>
          <a:noFill/>
          <a:ln>
            <a:noFill/>
          </a:ln>
        </p:spPr>
        <p:txBody>
          <a:bodyPr wrap="square" rtlCol="0">
            <a:spAutoFit/>
          </a:bodyPr>
          <a:lstStyle/>
          <a:p>
            <a:pPr algn="r"/>
            <a:r>
              <a:rPr lang="en-US" b="1" dirty="0">
                <a:solidFill>
                  <a:srgbClr val="0070C0"/>
                </a:solidFill>
                <a:latin typeface="Century Gothic" panose="020B0502020202020204" pitchFamily="34" charset="0"/>
              </a:rPr>
              <a:t>Queue</a:t>
            </a:r>
          </a:p>
        </p:txBody>
      </p:sp>
      <p:sp>
        <p:nvSpPr>
          <p:cNvPr id="17" name="TextBox 16"/>
          <p:cNvSpPr txBox="1"/>
          <p:nvPr/>
        </p:nvSpPr>
        <p:spPr>
          <a:xfrm>
            <a:off x="1584850" y="1573619"/>
            <a:ext cx="3048871" cy="307777"/>
          </a:xfrm>
          <a:prstGeom prst="rect">
            <a:avLst/>
          </a:prstGeom>
          <a:noFill/>
          <a:ln>
            <a:solidFill>
              <a:schemeClr val="tx1"/>
            </a:solidFill>
          </a:ln>
        </p:spPr>
        <p:txBody>
          <a:bodyPr wrap="square" rtlCol="0">
            <a:spAutoFit/>
          </a:bodyPr>
          <a:lstStyle/>
          <a:p>
            <a:r>
              <a:rPr lang="en-US" dirty="0">
                <a:solidFill>
                  <a:schemeClr val="tx1"/>
                </a:solidFill>
                <a:latin typeface="+mj-lt"/>
              </a:rPr>
              <a:t>Submitter 1</a:t>
            </a:r>
          </a:p>
        </p:txBody>
      </p:sp>
      <p:sp>
        <p:nvSpPr>
          <p:cNvPr id="18" name="TextBox 17"/>
          <p:cNvSpPr txBox="1"/>
          <p:nvPr/>
        </p:nvSpPr>
        <p:spPr>
          <a:xfrm>
            <a:off x="1584850" y="1269046"/>
            <a:ext cx="3048871" cy="307777"/>
          </a:xfrm>
          <a:prstGeom prst="rect">
            <a:avLst/>
          </a:prstGeom>
          <a:noFill/>
          <a:ln>
            <a:noFill/>
          </a:ln>
        </p:spPr>
        <p:txBody>
          <a:bodyPr wrap="square" rtlCol="0">
            <a:spAutoFit/>
          </a:bodyPr>
          <a:lstStyle/>
          <a:p>
            <a:r>
              <a:rPr lang="en-US" b="1" dirty="0">
                <a:solidFill>
                  <a:srgbClr val="0070C0"/>
                </a:solidFill>
                <a:latin typeface="Century Gothic" panose="020B0502020202020204" pitchFamily="34" charset="0"/>
              </a:rPr>
              <a:t>User</a:t>
            </a:r>
          </a:p>
        </p:txBody>
      </p:sp>
      <p:sp>
        <p:nvSpPr>
          <p:cNvPr id="19" name="TextBox 18"/>
          <p:cNvSpPr txBox="1"/>
          <p:nvPr/>
        </p:nvSpPr>
        <p:spPr>
          <a:xfrm>
            <a:off x="4633721" y="1270585"/>
            <a:ext cx="6452407" cy="307777"/>
          </a:xfrm>
          <a:prstGeom prst="rect">
            <a:avLst/>
          </a:prstGeom>
          <a:noFill/>
          <a:ln>
            <a:noFill/>
          </a:ln>
        </p:spPr>
        <p:txBody>
          <a:bodyPr wrap="square" rtlCol="0">
            <a:spAutoFit/>
          </a:bodyPr>
          <a:lstStyle/>
          <a:p>
            <a:pPr algn="r"/>
            <a:r>
              <a:rPr lang="en-US" b="1" dirty="0">
                <a:solidFill>
                  <a:srgbClr val="0070C0"/>
                </a:solidFill>
                <a:latin typeface="Century Gothic" panose="020B0502020202020204" pitchFamily="34" charset="0"/>
              </a:rPr>
              <a:t>Role</a:t>
            </a:r>
          </a:p>
        </p:txBody>
      </p:sp>
      <p:sp>
        <p:nvSpPr>
          <p:cNvPr id="21" name="TextBox 20"/>
          <p:cNvSpPr txBox="1"/>
          <p:nvPr/>
        </p:nvSpPr>
        <p:spPr>
          <a:xfrm>
            <a:off x="360205" y="4358853"/>
            <a:ext cx="793807" cy="307777"/>
          </a:xfrm>
          <a:prstGeom prst="rect">
            <a:avLst/>
          </a:prstGeom>
          <a:noFill/>
          <a:ln>
            <a:noFill/>
          </a:ln>
        </p:spPr>
        <p:txBody>
          <a:bodyPr wrap="none" rtlCol="0">
            <a:spAutoFit/>
          </a:bodyPr>
          <a:lstStyle/>
          <a:p>
            <a:pPr algn="ctr"/>
            <a:r>
              <a:rPr lang="en-US" b="1" dirty="0">
                <a:solidFill>
                  <a:schemeClr val="tx1"/>
                </a:solidFill>
                <a:latin typeface="Century Gothic" panose="020B0502020202020204" pitchFamily="34" charset="0"/>
              </a:rPr>
              <a:t>Queue</a:t>
            </a:r>
          </a:p>
        </p:txBody>
      </p:sp>
      <p:sp>
        <p:nvSpPr>
          <p:cNvPr id="22" name="TextBox 21"/>
          <p:cNvSpPr txBox="1"/>
          <p:nvPr/>
        </p:nvSpPr>
        <p:spPr>
          <a:xfrm>
            <a:off x="255207" y="5595532"/>
            <a:ext cx="1003801" cy="307777"/>
          </a:xfrm>
          <a:prstGeom prst="rect">
            <a:avLst/>
          </a:prstGeom>
          <a:noFill/>
          <a:ln>
            <a:noFill/>
          </a:ln>
        </p:spPr>
        <p:txBody>
          <a:bodyPr wrap="none" rtlCol="0">
            <a:spAutoFit/>
          </a:bodyPr>
          <a:lstStyle/>
          <a:p>
            <a:pPr algn="ctr"/>
            <a:r>
              <a:rPr lang="en-US" b="1" dirty="0">
                <a:solidFill>
                  <a:schemeClr val="tx1"/>
                </a:solidFill>
                <a:latin typeface="Century Gothic" panose="020B0502020202020204" pitchFamily="34" charset="0"/>
              </a:rPr>
              <a:t>Approver</a:t>
            </a:r>
          </a:p>
        </p:txBody>
      </p:sp>
      <p:sp>
        <p:nvSpPr>
          <p:cNvPr id="23" name="TextBox 22"/>
          <p:cNvSpPr txBox="1"/>
          <p:nvPr/>
        </p:nvSpPr>
        <p:spPr>
          <a:xfrm>
            <a:off x="4678297" y="4172576"/>
            <a:ext cx="6408882" cy="307777"/>
          </a:xfrm>
          <a:prstGeom prst="rect">
            <a:avLst/>
          </a:prstGeom>
          <a:solidFill>
            <a:schemeClr val="bg1">
              <a:lumMod val="85000"/>
            </a:schemeClr>
          </a:solidFill>
          <a:ln>
            <a:solidFill>
              <a:schemeClr val="bg1">
                <a:lumMod val="85000"/>
              </a:schemeClr>
            </a:solidFill>
          </a:ln>
        </p:spPr>
        <p:txBody>
          <a:bodyPr wrap="square" rtlCol="0">
            <a:spAutoFit/>
          </a:bodyPr>
          <a:lstStyle/>
          <a:p>
            <a:r>
              <a:rPr lang="en-US" dirty="0">
                <a:solidFill>
                  <a:schemeClr val="tx1"/>
                </a:solidFill>
                <a:latin typeface="+mj-lt"/>
              </a:rPr>
              <a:t>TOP THOR ENMM Co-</a:t>
            </a:r>
            <a:r>
              <a:rPr lang="en-US" dirty="0" err="1">
                <a:solidFill>
                  <a:schemeClr val="tx1"/>
                </a:solidFill>
                <a:latin typeface="+mj-lt"/>
              </a:rPr>
              <a:t>Ordinator</a:t>
            </a:r>
            <a:r>
              <a:rPr lang="en-US" dirty="0">
                <a:solidFill>
                  <a:schemeClr val="tx1"/>
                </a:solidFill>
                <a:latin typeface="+mj-lt"/>
              </a:rPr>
              <a:t>-ENMM-TM/Overall Stationery Equipment</a:t>
            </a:r>
          </a:p>
        </p:txBody>
      </p:sp>
      <p:sp>
        <p:nvSpPr>
          <p:cNvPr id="25" name="TextBox 24"/>
          <p:cNvSpPr txBox="1"/>
          <p:nvPr/>
        </p:nvSpPr>
        <p:spPr>
          <a:xfrm>
            <a:off x="4678297" y="3865564"/>
            <a:ext cx="6408882" cy="307777"/>
          </a:xfrm>
          <a:prstGeom prst="rect">
            <a:avLst/>
          </a:prstGeom>
          <a:noFill/>
          <a:ln>
            <a:noFill/>
          </a:ln>
        </p:spPr>
        <p:txBody>
          <a:bodyPr wrap="square" rtlCol="0">
            <a:spAutoFit/>
          </a:bodyPr>
          <a:lstStyle/>
          <a:p>
            <a:pPr algn="r"/>
            <a:r>
              <a:rPr lang="en-US" b="1" dirty="0">
                <a:solidFill>
                  <a:srgbClr val="0070C0"/>
                </a:solidFill>
                <a:latin typeface="Century Gothic" panose="020B0502020202020204" pitchFamily="34" charset="0"/>
              </a:rPr>
              <a:t>Role</a:t>
            </a:r>
          </a:p>
        </p:txBody>
      </p:sp>
      <p:sp>
        <p:nvSpPr>
          <p:cNvPr id="26" name="TextBox 25"/>
          <p:cNvSpPr txBox="1"/>
          <p:nvPr/>
        </p:nvSpPr>
        <p:spPr>
          <a:xfrm>
            <a:off x="1584851" y="3865564"/>
            <a:ext cx="3093448" cy="307777"/>
          </a:xfrm>
          <a:prstGeom prst="rect">
            <a:avLst/>
          </a:prstGeom>
          <a:noFill/>
          <a:ln>
            <a:noFill/>
          </a:ln>
        </p:spPr>
        <p:txBody>
          <a:bodyPr wrap="square" rtlCol="0">
            <a:spAutoFit/>
          </a:bodyPr>
          <a:lstStyle/>
          <a:p>
            <a:r>
              <a:rPr lang="en-US" b="1" dirty="0">
                <a:solidFill>
                  <a:srgbClr val="0070C0"/>
                </a:solidFill>
                <a:latin typeface="Century Gothic" panose="020B0502020202020204" pitchFamily="34" charset="0"/>
              </a:rPr>
              <a:t>Queue</a:t>
            </a:r>
          </a:p>
        </p:txBody>
      </p:sp>
      <p:sp>
        <p:nvSpPr>
          <p:cNvPr id="27" name="TextBox 26"/>
          <p:cNvSpPr txBox="1"/>
          <p:nvPr/>
        </p:nvSpPr>
        <p:spPr>
          <a:xfrm>
            <a:off x="4674676" y="4476130"/>
            <a:ext cx="6412503" cy="307777"/>
          </a:xfrm>
          <a:prstGeom prst="rect">
            <a:avLst/>
          </a:prstGeom>
          <a:solidFill>
            <a:schemeClr val="bg1">
              <a:lumMod val="85000"/>
            </a:schemeClr>
          </a:solidFill>
          <a:ln>
            <a:solidFill>
              <a:schemeClr val="bg1">
                <a:lumMod val="85000"/>
              </a:schemeClr>
            </a:solidFill>
          </a:ln>
        </p:spPr>
        <p:txBody>
          <a:bodyPr wrap="square" rtlCol="0">
            <a:spAutoFit/>
          </a:bodyPr>
          <a:lstStyle/>
          <a:p>
            <a:r>
              <a:rPr lang="en-US" dirty="0">
                <a:solidFill>
                  <a:schemeClr val="tx1"/>
                </a:solidFill>
                <a:latin typeface="+mj-lt"/>
              </a:rPr>
              <a:t>TOP THOR Other Role</a:t>
            </a:r>
          </a:p>
        </p:txBody>
      </p:sp>
      <p:sp>
        <p:nvSpPr>
          <p:cNvPr id="28" name="TextBox 27"/>
          <p:cNvSpPr txBox="1"/>
          <p:nvPr/>
        </p:nvSpPr>
        <p:spPr>
          <a:xfrm>
            <a:off x="1584850" y="5452657"/>
            <a:ext cx="6451356" cy="307777"/>
          </a:xfrm>
          <a:prstGeom prst="rect">
            <a:avLst/>
          </a:prstGeom>
          <a:solidFill>
            <a:schemeClr val="bg1">
              <a:lumMod val="85000"/>
            </a:schemeClr>
          </a:solidFill>
          <a:ln>
            <a:solidFill>
              <a:schemeClr val="bg1">
                <a:lumMod val="85000"/>
              </a:schemeClr>
            </a:solidFill>
          </a:ln>
        </p:spPr>
        <p:txBody>
          <a:bodyPr wrap="square" rtlCol="0">
            <a:spAutoFit/>
          </a:bodyPr>
          <a:lstStyle/>
          <a:p>
            <a:r>
              <a:rPr lang="en-US" dirty="0">
                <a:solidFill>
                  <a:schemeClr val="tx1"/>
                </a:solidFill>
                <a:latin typeface="+mj-lt"/>
              </a:rPr>
              <a:t>TOP THOR ENMM Co-</a:t>
            </a:r>
            <a:r>
              <a:rPr lang="en-US" dirty="0" err="1">
                <a:solidFill>
                  <a:schemeClr val="tx1"/>
                </a:solidFill>
                <a:latin typeface="+mj-lt"/>
              </a:rPr>
              <a:t>Ordinator</a:t>
            </a:r>
            <a:r>
              <a:rPr lang="en-US" dirty="0">
                <a:solidFill>
                  <a:schemeClr val="tx1"/>
                </a:solidFill>
                <a:latin typeface="+mj-lt"/>
              </a:rPr>
              <a:t>-ENMM-TM/Overall Stationery Equipment</a:t>
            </a:r>
          </a:p>
        </p:txBody>
      </p:sp>
      <p:sp>
        <p:nvSpPr>
          <p:cNvPr id="29" name="TextBox 28"/>
          <p:cNvSpPr txBox="1"/>
          <p:nvPr/>
        </p:nvSpPr>
        <p:spPr>
          <a:xfrm>
            <a:off x="8037257" y="5441467"/>
            <a:ext cx="3048871" cy="307777"/>
          </a:xfrm>
          <a:prstGeom prst="rect">
            <a:avLst/>
          </a:prstGeom>
          <a:noFill/>
          <a:ln>
            <a:solidFill>
              <a:schemeClr val="tx1"/>
            </a:solidFill>
          </a:ln>
        </p:spPr>
        <p:txBody>
          <a:bodyPr wrap="square" rtlCol="0">
            <a:spAutoFit/>
          </a:bodyPr>
          <a:lstStyle/>
          <a:p>
            <a:r>
              <a:rPr lang="en-US" dirty="0">
                <a:solidFill>
                  <a:schemeClr val="tx1"/>
                </a:solidFill>
                <a:latin typeface="+mj-lt"/>
              </a:rPr>
              <a:t>Approver 1</a:t>
            </a:r>
          </a:p>
        </p:txBody>
      </p:sp>
      <p:sp>
        <p:nvSpPr>
          <p:cNvPr id="30" name="TextBox 29"/>
          <p:cNvSpPr txBox="1"/>
          <p:nvPr/>
        </p:nvSpPr>
        <p:spPr>
          <a:xfrm>
            <a:off x="8037257" y="5146419"/>
            <a:ext cx="3048871" cy="307777"/>
          </a:xfrm>
          <a:prstGeom prst="rect">
            <a:avLst/>
          </a:prstGeom>
          <a:noFill/>
          <a:ln>
            <a:noFill/>
          </a:ln>
        </p:spPr>
        <p:txBody>
          <a:bodyPr wrap="square" rtlCol="0">
            <a:spAutoFit/>
          </a:bodyPr>
          <a:lstStyle/>
          <a:p>
            <a:pPr algn="r"/>
            <a:r>
              <a:rPr lang="en-US" b="1" dirty="0">
                <a:solidFill>
                  <a:srgbClr val="0070C0"/>
                </a:solidFill>
                <a:latin typeface="Century Gothic" panose="020B0502020202020204" pitchFamily="34" charset="0"/>
              </a:rPr>
              <a:t>User</a:t>
            </a:r>
          </a:p>
        </p:txBody>
      </p:sp>
      <p:sp>
        <p:nvSpPr>
          <p:cNvPr id="31" name="TextBox 30"/>
          <p:cNvSpPr txBox="1"/>
          <p:nvPr/>
        </p:nvSpPr>
        <p:spPr>
          <a:xfrm>
            <a:off x="1584850" y="5146419"/>
            <a:ext cx="6452407" cy="307777"/>
          </a:xfrm>
          <a:prstGeom prst="rect">
            <a:avLst/>
          </a:prstGeom>
          <a:noFill/>
          <a:ln>
            <a:noFill/>
          </a:ln>
        </p:spPr>
        <p:txBody>
          <a:bodyPr wrap="square" rtlCol="0">
            <a:spAutoFit/>
          </a:bodyPr>
          <a:lstStyle/>
          <a:p>
            <a:r>
              <a:rPr lang="en-US" b="1" dirty="0">
                <a:solidFill>
                  <a:srgbClr val="0070C0"/>
                </a:solidFill>
                <a:latin typeface="Century Gothic" panose="020B0502020202020204" pitchFamily="34" charset="0"/>
              </a:rPr>
              <a:t>Role</a:t>
            </a:r>
          </a:p>
        </p:txBody>
      </p:sp>
      <p:sp>
        <p:nvSpPr>
          <p:cNvPr id="32" name="TextBox 31"/>
          <p:cNvSpPr txBox="1"/>
          <p:nvPr/>
        </p:nvSpPr>
        <p:spPr>
          <a:xfrm>
            <a:off x="1584847" y="5758895"/>
            <a:ext cx="6452409" cy="307777"/>
          </a:xfrm>
          <a:prstGeom prst="rect">
            <a:avLst/>
          </a:prstGeom>
          <a:solidFill>
            <a:schemeClr val="bg1">
              <a:lumMod val="85000"/>
            </a:schemeClr>
          </a:solidFill>
          <a:ln>
            <a:solidFill>
              <a:schemeClr val="bg1">
                <a:lumMod val="85000"/>
              </a:schemeClr>
            </a:solidFill>
          </a:ln>
        </p:spPr>
        <p:txBody>
          <a:bodyPr wrap="square" rtlCol="0">
            <a:spAutoFit/>
          </a:bodyPr>
          <a:lstStyle/>
          <a:p>
            <a:r>
              <a:rPr lang="en-US" dirty="0">
                <a:solidFill>
                  <a:schemeClr val="tx1"/>
                </a:solidFill>
                <a:latin typeface="+mj-lt"/>
              </a:rPr>
              <a:t>TOP THOR Other Role</a:t>
            </a:r>
          </a:p>
        </p:txBody>
      </p:sp>
      <p:sp>
        <p:nvSpPr>
          <p:cNvPr id="33" name="TextBox 32"/>
          <p:cNvSpPr txBox="1"/>
          <p:nvPr/>
        </p:nvSpPr>
        <p:spPr>
          <a:xfrm>
            <a:off x="8037257" y="5755565"/>
            <a:ext cx="3048871" cy="307777"/>
          </a:xfrm>
          <a:prstGeom prst="rect">
            <a:avLst/>
          </a:prstGeom>
          <a:noFill/>
          <a:ln>
            <a:solidFill>
              <a:schemeClr val="tx1"/>
            </a:solidFill>
          </a:ln>
        </p:spPr>
        <p:txBody>
          <a:bodyPr wrap="square" rtlCol="0">
            <a:spAutoFit/>
          </a:bodyPr>
          <a:lstStyle/>
          <a:p>
            <a:r>
              <a:rPr lang="en-US" dirty="0">
                <a:solidFill>
                  <a:schemeClr val="tx1"/>
                </a:solidFill>
                <a:latin typeface="+mj-lt"/>
              </a:rPr>
              <a:t>Approver 2</a:t>
            </a:r>
          </a:p>
        </p:txBody>
      </p:sp>
      <p:cxnSp>
        <p:nvCxnSpPr>
          <p:cNvPr id="43" name="Elbow Connector 42"/>
          <p:cNvCxnSpPr>
            <a:stCxn id="3" idx="3"/>
            <a:endCxn id="9" idx="3"/>
          </p:cNvCxnSpPr>
          <p:nvPr/>
        </p:nvCxnSpPr>
        <p:spPr>
          <a:xfrm>
            <a:off x="11086128" y="1730712"/>
            <a:ext cx="12700" cy="663168"/>
          </a:xfrm>
          <a:prstGeom prst="bentConnector3">
            <a:avLst>
              <a:gd name="adj1" fmla="val 1800000"/>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5" name="Elbow Connector 44"/>
          <p:cNvCxnSpPr>
            <a:stCxn id="9" idx="1"/>
            <a:endCxn id="12" idx="1"/>
          </p:cNvCxnSpPr>
          <p:nvPr/>
        </p:nvCxnSpPr>
        <p:spPr>
          <a:xfrm rot="10800000" flipV="1">
            <a:off x="1584850" y="2393880"/>
            <a:ext cx="12700" cy="1012858"/>
          </a:xfrm>
          <a:prstGeom prst="bentConnector3">
            <a:avLst>
              <a:gd name="adj1" fmla="val 1800000"/>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Elbow Connector 47"/>
          <p:cNvCxnSpPr>
            <a:stCxn id="14" idx="3"/>
            <a:endCxn id="24" idx="1"/>
          </p:cNvCxnSpPr>
          <p:nvPr/>
        </p:nvCxnSpPr>
        <p:spPr>
          <a:xfrm flipH="1">
            <a:off x="1584850" y="3406738"/>
            <a:ext cx="9505950" cy="1071504"/>
          </a:xfrm>
          <a:prstGeom prst="bentConnector5">
            <a:avLst>
              <a:gd name="adj1" fmla="val -2405"/>
              <a:gd name="adj2" fmla="val 42918"/>
              <a:gd name="adj3" fmla="val 102405"/>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2" name="Elbow Connector 51"/>
          <p:cNvCxnSpPr>
            <a:stCxn id="23" idx="3"/>
            <a:endCxn id="32" idx="1"/>
          </p:cNvCxnSpPr>
          <p:nvPr/>
        </p:nvCxnSpPr>
        <p:spPr>
          <a:xfrm flipH="1">
            <a:off x="1584847" y="4326465"/>
            <a:ext cx="9502332" cy="1586319"/>
          </a:xfrm>
          <a:prstGeom prst="bentConnector5">
            <a:avLst>
              <a:gd name="adj1" fmla="val -2406"/>
              <a:gd name="adj2" fmla="val 50000"/>
              <a:gd name="adj3" fmla="val 102406"/>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4" name="Elbow Connector 53"/>
          <p:cNvCxnSpPr>
            <a:stCxn id="27" idx="3"/>
            <a:endCxn id="28" idx="1"/>
          </p:cNvCxnSpPr>
          <p:nvPr/>
        </p:nvCxnSpPr>
        <p:spPr>
          <a:xfrm flipH="1">
            <a:off x="1584850" y="4630019"/>
            <a:ext cx="9502329" cy="976527"/>
          </a:xfrm>
          <a:prstGeom prst="bentConnector5">
            <a:avLst>
              <a:gd name="adj1" fmla="val -2406"/>
              <a:gd name="adj2" fmla="val 50000"/>
              <a:gd name="adj3" fmla="val 102406"/>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1584850" y="4172577"/>
            <a:ext cx="3093447" cy="611330"/>
          </a:xfrm>
          <a:prstGeom prst="rect">
            <a:avLst/>
          </a:prstGeom>
          <a:noFill/>
          <a:ln>
            <a:solidFill>
              <a:schemeClr val="tx1"/>
            </a:solidFill>
          </a:ln>
        </p:spPr>
        <p:txBody>
          <a:bodyPr wrap="square" rtlCol="0">
            <a:noAutofit/>
          </a:bodyPr>
          <a:lstStyle/>
          <a:p>
            <a:r>
              <a:rPr lang="en-US" dirty="0" err="1">
                <a:solidFill>
                  <a:schemeClr val="tx1"/>
                </a:solidFill>
                <a:latin typeface="+mj-lt"/>
              </a:rPr>
              <a:t>ENMM_Co_Or_ENMM_TM_Overall</a:t>
            </a:r>
            <a:endParaRPr lang="en-US" dirty="0">
              <a:solidFill>
                <a:schemeClr val="tx1"/>
              </a:solidFill>
              <a:latin typeface="+mj-lt"/>
            </a:endParaRPr>
          </a:p>
        </p:txBody>
      </p:sp>
      <p:sp>
        <p:nvSpPr>
          <p:cNvPr id="75" name="TextBox 74"/>
          <p:cNvSpPr txBox="1"/>
          <p:nvPr/>
        </p:nvSpPr>
        <p:spPr>
          <a:xfrm>
            <a:off x="268835" y="2190793"/>
            <a:ext cx="976549" cy="523220"/>
          </a:xfrm>
          <a:prstGeom prst="rect">
            <a:avLst/>
          </a:prstGeom>
          <a:noFill/>
          <a:ln>
            <a:noFill/>
          </a:ln>
        </p:spPr>
        <p:txBody>
          <a:bodyPr wrap="none" rtlCol="0">
            <a:spAutoFit/>
          </a:bodyPr>
          <a:lstStyle/>
          <a:p>
            <a:pPr algn="ctr"/>
            <a:r>
              <a:rPr lang="en-US" b="1" dirty="0">
                <a:solidFill>
                  <a:schemeClr val="tx1"/>
                </a:solidFill>
                <a:latin typeface="Century Gothic" panose="020B0502020202020204" pitchFamily="34" charset="0"/>
              </a:rPr>
              <a:t>Resolved</a:t>
            </a:r>
            <a:br>
              <a:rPr lang="en-US" b="1" dirty="0">
                <a:solidFill>
                  <a:schemeClr val="tx1"/>
                </a:solidFill>
                <a:latin typeface="Century Gothic" panose="020B0502020202020204" pitchFamily="34" charset="0"/>
              </a:rPr>
            </a:br>
            <a:r>
              <a:rPr lang="en-US" b="1" dirty="0">
                <a:solidFill>
                  <a:schemeClr val="tx1"/>
                </a:solidFill>
                <a:latin typeface="Century Gothic" panose="020B0502020202020204" pitchFamily="34" charset="0"/>
              </a:rPr>
              <a:t>by Apex</a:t>
            </a:r>
          </a:p>
        </p:txBody>
      </p:sp>
    </p:spTree>
    <p:extLst>
      <p:ext uri="{BB962C8B-B14F-4D97-AF65-F5344CB8AC3E}">
        <p14:creationId xmlns:p14="http://schemas.microsoft.com/office/powerpoint/2010/main" val="493363788"/>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Shape 224">
          <a:extLst>
            <a:ext uri="{FF2B5EF4-FFF2-40B4-BE49-F238E27FC236}">
              <a16:creationId xmlns:a16="http://schemas.microsoft.com/office/drawing/2014/main" id="{17E11E57-B81B-A91F-4AFC-CB4808C8E949}"/>
            </a:ext>
          </a:extLst>
        </p:cNvPr>
        <p:cNvGrpSpPr/>
        <p:nvPr/>
      </p:nvGrpSpPr>
      <p:grpSpPr>
        <a:xfrm>
          <a:off x="0" y="0"/>
          <a:ext cx="0" cy="0"/>
          <a:chOff x="0" y="0"/>
          <a:chExt cx="0" cy="0"/>
        </a:xfrm>
      </p:grpSpPr>
      <p:sp>
        <p:nvSpPr>
          <p:cNvPr id="226" name="Google Shape;226;p4">
            <a:extLst>
              <a:ext uri="{FF2B5EF4-FFF2-40B4-BE49-F238E27FC236}">
                <a16:creationId xmlns:a16="http://schemas.microsoft.com/office/drawing/2014/main" id="{90145694-2FC7-D378-2B13-7D9D827A95D3}"/>
              </a:ext>
            </a:extLst>
          </p:cNvPr>
          <p:cNvSpPr/>
          <p:nvPr/>
        </p:nvSpPr>
        <p:spPr>
          <a:xfrm>
            <a:off x="209006" y="0"/>
            <a:ext cx="10644922" cy="646290"/>
          </a:xfrm>
          <a:prstGeom prst="rect">
            <a:avLst/>
          </a:prstGeom>
          <a:noFill/>
          <a:ln>
            <a:noFill/>
          </a:ln>
        </p:spPr>
        <p:txBody>
          <a:bodyPr spcFirstLastPara="1" wrap="square" lIns="91425" tIns="45700" rIns="91425" bIns="45700" anchor="t" anchorCtr="0">
            <a:spAutoFit/>
          </a:bodyPr>
          <a:lstStyle/>
          <a:p>
            <a:pPr>
              <a:lnSpc>
                <a:spcPct val="150000"/>
              </a:lnSpc>
            </a:pPr>
            <a:r>
              <a:rPr lang="en-US" sz="2400" b="1" dirty="0">
                <a:solidFill>
                  <a:srgbClr val="E20F84"/>
                </a:solidFill>
                <a:latin typeface="Century Gothic"/>
                <a:ea typeface="Century Gothic"/>
                <a:cs typeface="Century Gothic"/>
                <a:sym typeface="Century Gothic"/>
              </a:rPr>
              <a:t>EQCC Form</a:t>
            </a:r>
          </a:p>
        </p:txBody>
      </p:sp>
      <p:sp>
        <p:nvSpPr>
          <p:cNvPr id="2" name="TextBox 1">
            <a:extLst>
              <a:ext uri="{FF2B5EF4-FFF2-40B4-BE49-F238E27FC236}">
                <a16:creationId xmlns:a16="http://schemas.microsoft.com/office/drawing/2014/main" id="{4A36FDAE-70AA-F735-417B-CA415525618A}"/>
              </a:ext>
            </a:extLst>
          </p:cNvPr>
          <p:cNvSpPr txBox="1"/>
          <p:nvPr/>
        </p:nvSpPr>
        <p:spPr>
          <a:xfrm>
            <a:off x="474182" y="655393"/>
            <a:ext cx="2807179" cy="400110"/>
          </a:xfrm>
          <a:prstGeom prst="rect">
            <a:avLst/>
          </a:prstGeom>
          <a:noFill/>
        </p:spPr>
        <p:txBody>
          <a:bodyPr wrap="none" rtlCol="0">
            <a:spAutoFit/>
          </a:bodyPr>
          <a:lstStyle/>
          <a:p>
            <a:pPr>
              <a:buClr>
                <a:srgbClr val="E20F84"/>
              </a:buClr>
            </a:pPr>
            <a:r>
              <a:rPr lang="en-GB" sz="2000" b="1" dirty="0">
                <a:solidFill>
                  <a:srgbClr val="E20F84"/>
                </a:solidFill>
                <a:latin typeface="Century Gothic" panose="020B0502020202020204" pitchFamily="34" charset="0"/>
                <a:cs typeface="Arial" panose="020B0604020202020204" pitchFamily="34" charset="0"/>
              </a:rPr>
              <a:t>9. </a:t>
            </a:r>
            <a:r>
              <a:rPr lang="en-US" sz="2000" b="1" dirty="0">
                <a:solidFill>
                  <a:srgbClr val="E20F84"/>
                </a:solidFill>
                <a:latin typeface="Century Gothic" panose="020B0502020202020204" pitchFamily="34" charset="0"/>
                <a:cs typeface="Arial" panose="020B0604020202020204" pitchFamily="34" charset="0"/>
              </a:rPr>
              <a:t>Approvers Mapper</a:t>
            </a:r>
            <a:endParaRPr lang="en-GB" sz="2000" b="1" dirty="0">
              <a:solidFill>
                <a:srgbClr val="E20F84"/>
              </a:solidFill>
              <a:latin typeface="Century Gothic" panose="020B0502020202020204" pitchFamily="34" charset="0"/>
              <a:cs typeface="Arial" panose="020B0604020202020204" pitchFamily="34" charset="0"/>
            </a:endParaRPr>
          </a:p>
        </p:txBody>
      </p:sp>
      <p:sp>
        <p:nvSpPr>
          <p:cNvPr id="8" name="Rectangle 7"/>
          <p:cNvSpPr/>
          <p:nvPr/>
        </p:nvSpPr>
        <p:spPr>
          <a:xfrm>
            <a:off x="736144" y="983658"/>
            <a:ext cx="10003484" cy="334130"/>
          </a:xfrm>
          <a:prstGeom prst="rect">
            <a:avLst/>
          </a:prstGeom>
        </p:spPr>
        <p:txBody>
          <a:bodyPr wrap="square">
            <a:spAutoFit/>
          </a:bodyPr>
          <a:lstStyle/>
          <a:p>
            <a:pPr marL="285750" indent="-285750">
              <a:lnSpc>
                <a:spcPct val="150000"/>
              </a:lnSpc>
              <a:buFont typeface="Arial" panose="020B0604020202020204" pitchFamily="34" charset="0"/>
              <a:buChar char="•"/>
            </a:pPr>
            <a:r>
              <a:rPr lang="en-US" sz="1200" dirty="0">
                <a:latin typeface="Century Gothic" panose="020B0502020202020204" pitchFamily="34" charset="0"/>
              </a:rPr>
              <a:t>Verify the Queue for approvers</a:t>
            </a:r>
            <a:endParaRPr lang="en-US" sz="1200" b="1" dirty="0">
              <a:latin typeface="Century Gothic" panose="020B0502020202020204" pitchFamily="34" charset="0"/>
            </a:endParaRP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1600" y="1920240"/>
            <a:ext cx="9526240" cy="4572000"/>
          </a:xfrm>
          <a:prstGeom prst="rect">
            <a:avLst/>
          </a:prstGeom>
        </p:spPr>
      </p:pic>
      <p:sp>
        <p:nvSpPr>
          <p:cNvPr id="13" name="Rectangle 12"/>
          <p:cNvSpPr/>
          <p:nvPr/>
        </p:nvSpPr>
        <p:spPr>
          <a:xfrm>
            <a:off x="1094754" y="1238699"/>
            <a:ext cx="10003484" cy="610680"/>
          </a:xfrm>
          <a:prstGeom prst="rect">
            <a:avLst/>
          </a:prstGeom>
        </p:spPr>
        <p:txBody>
          <a:bodyPr wrap="square">
            <a:spAutoFit/>
          </a:bodyPr>
          <a:lstStyle/>
          <a:p>
            <a:pPr marL="285750" indent="-285750">
              <a:lnSpc>
                <a:spcPct val="150000"/>
              </a:lnSpc>
              <a:buFont typeface="+mj-lt"/>
              <a:buAutoNum type="arabicPeriod"/>
            </a:pPr>
            <a:r>
              <a:rPr lang="en-US" sz="1200" dirty="0">
                <a:latin typeface="Century Gothic" panose="020B0502020202020204" pitchFamily="34" charset="0"/>
              </a:rPr>
              <a:t>Find Queue name </a:t>
            </a:r>
            <a:r>
              <a:rPr lang="en-US" sz="1200" b="1" dirty="0" err="1">
                <a:latin typeface="Century Gothic" panose="020B0502020202020204" pitchFamily="34" charset="0"/>
              </a:rPr>
              <a:t>ENMM_Co_Or_ENMM_TM_Overall</a:t>
            </a:r>
            <a:r>
              <a:rPr lang="en-US" sz="1200" dirty="0">
                <a:latin typeface="Century Gothic" panose="020B0502020202020204" pitchFamily="34" charset="0"/>
              </a:rPr>
              <a:t>.</a:t>
            </a:r>
          </a:p>
          <a:p>
            <a:pPr marL="285750" indent="-285750">
              <a:lnSpc>
                <a:spcPct val="150000"/>
              </a:lnSpc>
              <a:buFont typeface="+mj-lt"/>
              <a:buAutoNum type="arabicPeriod"/>
            </a:pPr>
            <a:r>
              <a:rPr lang="en-US" sz="1200" dirty="0">
                <a:latin typeface="Century Gothic" panose="020B0502020202020204" pitchFamily="34" charset="0"/>
              </a:rPr>
              <a:t>If does not exist, create new.</a:t>
            </a:r>
          </a:p>
        </p:txBody>
      </p:sp>
    </p:spTree>
    <p:extLst>
      <p:ext uri="{BB962C8B-B14F-4D97-AF65-F5344CB8AC3E}">
        <p14:creationId xmlns:p14="http://schemas.microsoft.com/office/powerpoint/2010/main" val="15054493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4">
          <a:extLst>
            <a:ext uri="{FF2B5EF4-FFF2-40B4-BE49-F238E27FC236}">
              <a16:creationId xmlns:a16="http://schemas.microsoft.com/office/drawing/2014/main" id="{4C231A95-E5C2-CFB5-4CD8-FFA8F20BFDFE}"/>
            </a:ext>
          </a:extLst>
        </p:cNvPr>
        <p:cNvGrpSpPr/>
        <p:nvPr/>
      </p:nvGrpSpPr>
      <p:grpSpPr>
        <a:xfrm>
          <a:off x="0" y="0"/>
          <a:ext cx="0" cy="0"/>
          <a:chOff x="0" y="0"/>
          <a:chExt cx="0" cy="0"/>
        </a:xfrm>
      </p:grpSpPr>
      <p:sp>
        <p:nvSpPr>
          <p:cNvPr id="226" name="Google Shape;226;p4">
            <a:extLst>
              <a:ext uri="{FF2B5EF4-FFF2-40B4-BE49-F238E27FC236}">
                <a16:creationId xmlns:a16="http://schemas.microsoft.com/office/drawing/2014/main" id="{EC2D342B-7770-72C0-92D7-21CA6646037F}"/>
              </a:ext>
            </a:extLst>
          </p:cNvPr>
          <p:cNvSpPr/>
          <p:nvPr/>
        </p:nvSpPr>
        <p:spPr>
          <a:xfrm>
            <a:off x="209006" y="0"/>
            <a:ext cx="10644922" cy="646290"/>
          </a:xfrm>
          <a:prstGeom prst="rect">
            <a:avLst/>
          </a:prstGeom>
          <a:noFill/>
          <a:ln>
            <a:noFill/>
          </a:ln>
        </p:spPr>
        <p:txBody>
          <a:bodyPr spcFirstLastPara="1" wrap="square" lIns="91425" tIns="45700" rIns="91425" bIns="45700" anchor="t" anchorCtr="0">
            <a:spAutoFit/>
          </a:bodyPr>
          <a:lstStyle/>
          <a:p>
            <a:pPr lvl="0">
              <a:lnSpc>
                <a:spcPct val="150000"/>
              </a:lnSpc>
            </a:pPr>
            <a:r>
              <a:rPr lang="en-GB" sz="2400" b="1" dirty="0">
                <a:solidFill>
                  <a:srgbClr val="E20F84"/>
                </a:solidFill>
                <a:latin typeface="Century Gothic"/>
                <a:ea typeface="Century Gothic"/>
                <a:cs typeface="Century Gothic"/>
                <a:sym typeface="Century Gothic"/>
              </a:rPr>
              <a:t>Set Up Salesforce DX</a:t>
            </a:r>
          </a:p>
        </p:txBody>
      </p:sp>
      <p:sp>
        <p:nvSpPr>
          <p:cNvPr id="2" name="TextBox 1">
            <a:extLst>
              <a:ext uri="{FF2B5EF4-FFF2-40B4-BE49-F238E27FC236}">
                <a16:creationId xmlns:a16="http://schemas.microsoft.com/office/drawing/2014/main" id="{37ACC6BB-AB25-D65C-FA8D-0AD789657552}"/>
              </a:ext>
            </a:extLst>
          </p:cNvPr>
          <p:cNvSpPr txBox="1"/>
          <p:nvPr/>
        </p:nvSpPr>
        <p:spPr>
          <a:xfrm>
            <a:off x="474182" y="655393"/>
            <a:ext cx="2262158" cy="400110"/>
          </a:xfrm>
          <a:prstGeom prst="rect">
            <a:avLst/>
          </a:prstGeom>
          <a:noFill/>
        </p:spPr>
        <p:txBody>
          <a:bodyPr wrap="none" rtlCol="0">
            <a:spAutoFit/>
          </a:bodyPr>
          <a:lstStyle/>
          <a:p>
            <a:pPr>
              <a:buClr>
                <a:srgbClr val="E20F84"/>
              </a:buClr>
            </a:pPr>
            <a:r>
              <a:rPr lang="en-GB" sz="2000" b="1" dirty="0">
                <a:solidFill>
                  <a:srgbClr val="E20F84"/>
                </a:solidFill>
                <a:latin typeface="Century Gothic" panose="020B0502020202020204" pitchFamily="34" charset="0"/>
                <a:cs typeface="Arial" panose="020B0604020202020204" pitchFamily="34" charset="0"/>
              </a:rPr>
              <a:t>5. Create Project</a:t>
            </a:r>
          </a:p>
        </p:txBody>
      </p:sp>
      <p:sp>
        <p:nvSpPr>
          <p:cNvPr id="1301" name="Google Shape;1301;p106"/>
          <p:cNvSpPr txBox="1"/>
          <p:nvPr/>
        </p:nvSpPr>
        <p:spPr>
          <a:xfrm>
            <a:off x="1155280" y="1280160"/>
            <a:ext cx="9341269" cy="27695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dirty="0">
                <a:solidFill>
                  <a:schemeClr val="dk1"/>
                </a:solidFill>
                <a:latin typeface="Century Gothic"/>
                <a:ea typeface="Century Gothic"/>
                <a:cs typeface="Century Gothic"/>
                <a:sym typeface="Century Gothic"/>
              </a:rPr>
              <a:t>5.3 Choose </a:t>
            </a:r>
            <a:r>
              <a:rPr lang="en-US" sz="1200" b="1" dirty="0">
                <a:solidFill>
                  <a:schemeClr val="dk1"/>
                </a:solidFill>
                <a:latin typeface="Century Gothic"/>
                <a:ea typeface="Century Gothic"/>
                <a:cs typeface="Century Gothic"/>
                <a:sym typeface="Century Gothic"/>
              </a:rPr>
              <a:t>Project Destination </a:t>
            </a:r>
            <a:r>
              <a:rPr lang="en-US" sz="1200" dirty="0">
                <a:solidFill>
                  <a:schemeClr val="dk1"/>
                </a:solidFill>
                <a:latin typeface="Century Gothic"/>
                <a:ea typeface="Century Gothic"/>
                <a:cs typeface="Century Gothic"/>
                <a:sym typeface="Century Gothic"/>
              </a:rPr>
              <a:t>Folder</a:t>
            </a:r>
            <a:r>
              <a:rPr lang="en-US" sz="1200" b="1" dirty="0">
                <a:solidFill>
                  <a:schemeClr val="dk1"/>
                </a:solidFill>
                <a:latin typeface="Century Gothic"/>
                <a:ea typeface="Century Gothic"/>
                <a:cs typeface="Century Gothic"/>
                <a:sym typeface="Century Gothic"/>
              </a:rPr>
              <a:t>.</a:t>
            </a:r>
            <a:endParaRPr b="1"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43200" y="2011680"/>
            <a:ext cx="6391923" cy="4572000"/>
          </a:xfrm>
          <a:prstGeom prst="rect">
            <a:avLst/>
          </a:prstGeom>
        </p:spPr>
      </p:pic>
    </p:spTree>
    <p:extLst>
      <p:ext uri="{BB962C8B-B14F-4D97-AF65-F5344CB8AC3E}">
        <p14:creationId xmlns:p14="http://schemas.microsoft.com/office/powerpoint/2010/main" val="10194648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Shape 224">
          <a:extLst>
            <a:ext uri="{FF2B5EF4-FFF2-40B4-BE49-F238E27FC236}">
              <a16:creationId xmlns:a16="http://schemas.microsoft.com/office/drawing/2014/main" id="{17E11E57-B81B-A91F-4AFC-CB4808C8E949}"/>
            </a:ext>
          </a:extLst>
        </p:cNvPr>
        <p:cNvGrpSpPr/>
        <p:nvPr/>
      </p:nvGrpSpPr>
      <p:grpSpPr>
        <a:xfrm>
          <a:off x="0" y="0"/>
          <a:ext cx="0" cy="0"/>
          <a:chOff x="0" y="0"/>
          <a:chExt cx="0" cy="0"/>
        </a:xfrm>
      </p:grpSpPr>
      <p:sp>
        <p:nvSpPr>
          <p:cNvPr id="226" name="Google Shape;226;p4">
            <a:extLst>
              <a:ext uri="{FF2B5EF4-FFF2-40B4-BE49-F238E27FC236}">
                <a16:creationId xmlns:a16="http://schemas.microsoft.com/office/drawing/2014/main" id="{90145694-2FC7-D378-2B13-7D9D827A95D3}"/>
              </a:ext>
            </a:extLst>
          </p:cNvPr>
          <p:cNvSpPr/>
          <p:nvPr/>
        </p:nvSpPr>
        <p:spPr>
          <a:xfrm>
            <a:off x="209006" y="0"/>
            <a:ext cx="10644922" cy="646290"/>
          </a:xfrm>
          <a:prstGeom prst="rect">
            <a:avLst/>
          </a:prstGeom>
          <a:noFill/>
          <a:ln>
            <a:noFill/>
          </a:ln>
        </p:spPr>
        <p:txBody>
          <a:bodyPr spcFirstLastPara="1" wrap="square" lIns="91425" tIns="45700" rIns="91425" bIns="45700" anchor="t" anchorCtr="0">
            <a:spAutoFit/>
          </a:bodyPr>
          <a:lstStyle/>
          <a:p>
            <a:pPr>
              <a:lnSpc>
                <a:spcPct val="150000"/>
              </a:lnSpc>
            </a:pPr>
            <a:r>
              <a:rPr lang="en-US" sz="2400" b="1" dirty="0">
                <a:solidFill>
                  <a:srgbClr val="E20F84"/>
                </a:solidFill>
                <a:latin typeface="Century Gothic"/>
                <a:ea typeface="Century Gothic"/>
                <a:cs typeface="Century Gothic"/>
                <a:sym typeface="Century Gothic"/>
              </a:rPr>
              <a:t>EQCC Form</a:t>
            </a:r>
          </a:p>
        </p:txBody>
      </p:sp>
      <p:sp>
        <p:nvSpPr>
          <p:cNvPr id="2" name="TextBox 1">
            <a:extLst>
              <a:ext uri="{FF2B5EF4-FFF2-40B4-BE49-F238E27FC236}">
                <a16:creationId xmlns:a16="http://schemas.microsoft.com/office/drawing/2014/main" id="{4A36FDAE-70AA-F735-417B-CA415525618A}"/>
              </a:ext>
            </a:extLst>
          </p:cNvPr>
          <p:cNvSpPr txBox="1"/>
          <p:nvPr/>
        </p:nvSpPr>
        <p:spPr>
          <a:xfrm>
            <a:off x="474182" y="655393"/>
            <a:ext cx="2807179" cy="400110"/>
          </a:xfrm>
          <a:prstGeom prst="rect">
            <a:avLst/>
          </a:prstGeom>
          <a:noFill/>
        </p:spPr>
        <p:txBody>
          <a:bodyPr wrap="none" rtlCol="0">
            <a:spAutoFit/>
          </a:bodyPr>
          <a:lstStyle/>
          <a:p>
            <a:pPr>
              <a:buClr>
                <a:srgbClr val="E20F84"/>
              </a:buClr>
            </a:pPr>
            <a:r>
              <a:rPr lang="en-GB" sz="2000" b="1" dirty="0">
                <a:solidFill>
                  <a:srgbClr val="E20F84"/>
                </a:solidFill>
                <a:latin typeface="Century Gothic" panose="020B0502020202020204" pitchFamily="34" charset="0"/>
                <a:cs typeface="Arial" panose="020B0604020202020204" pitchFamily="34" charset="0"/>
              </a:rPr>
              <a:t>9. </a:t>
            </a:r>
            <a:r>
              <a:rPr lang="en-US" sz="2000" b="1" dirty="0">
                <a:solidFill>
                  <a:srgbClr val="E20F84"/>
                </a:solidFill>
                <a:latin typeface="Century Gothic" panose="020B0502020202020204" pitchFamily="34" charset="0"/>
                <a:cs typeface="Arial" panose="020B0604020202020204" pitchFamily="34" charset="0"/>
              </a:rPr>
              <a:t>Approvers Mapper</a:t>
            </a:r>
            <a:endParaRPr lang="en-GB" sz="2000" b="1" dirty="0">
              <a:solidFill>
                <a:srgbClr val="E20F84"/>
              </a:solidFill>
              <a:latin typeface="Century Gothic" panose="020B0502020202020204" pitchFamily="34" charset="0"/>
              <a:cs typeface="Arial" panose="020B0604020202020204" pitchFamily="34" charset="0"/>
            </a:endParaRPr>
          </a:p>
        </p:txBody>
      </p:sp>
      <p:sp>
        <p:nvSpPr>
          <p:cNvPr id="8" name="Rectangle 7"/>
          <p:cNvSpPr/>
          <p:nvPr/>
        </p:nvSpPr>
        <p:spPr>
          <a:xfrm>
            <a:off x="736144" y="983658"/>
            <a:ext cx="10003484" cy="334130"/>
          </a:xfrm>
          <a:prstGeom prst="rect">
            <a:avLst/>
          </a:prstGeom>
        </p:spPr>
        <p:txBody>
          <a:bodyPr wrap="square">
            <a:spAutoFit/>
          </a:bodyPr>
          <a:lstStyle/>
          <a:p>
            <a:pPr marL="285750" indent="-285750">
              <a:lnSpc>
                <a:spcPct val="150000"/>
              </a:lnSpc>
              <a:buFont typeface="Arial" panose="020B0604020202020204" pitchFamily="34" charset="0"/>
              <a:buChar char="•"/>
            </a:pPr>
            <a:r>
              <a:rPr lang="en-US" sz="1200" dirty="0">
                <a:latin typeface="Century Gothic" panose="020B0502020202020204" pitchFamily="34" charset="0"/>
              </a:rPr>
              <a:t>Verify the Queue contains Roles, correctly.</a:t>
            </a:r>
            <a:endParaRPr lang="en-US" sz="1200" b="1" dirty="0">
              <a:latin typeface="Century Gothic" panose="020B0502020202020204" pitchFamily="34" charset="0"/>
            </a:endParaRPr>
          </a:p>
        </p:txBody>
      </p:sp>
      <p:sp>
        <p:nvSpPr>
          <p:cNvPr id="13" name="Rectangle 12"/>
          <p:cNvSpPr/>
          <p:nvPr/>
        </p:nvSpPr>
        <p:spPr>
          <a:xfrm>
            <a:off x="1094754" y="1238699"/>
            <a:ext cx="10003484" cy="334259"/>
          </a:xfrm>
          <a:prstGeom prst="rect">
            <a:avLst/>
          </a:prstGeom>
        </p:spPr>
        <p:txBody>
          <a:bodyPr wrap="square">
            <a:spAutoFit/>
          </a:bodyPr>
          <a:lstStyle/>
          <a:p>
            <a:pPr marL="285750" indent="-285750">
              <a:lnSpc>
                <a:spcPct val="150000"/>
              </a:lnSpc>
              <a:buFont typeface="+mj-lt"/>
              <a:buAutoNum type="arabicPeriod"/>
            </a:pPr>
            <a:r>
              <a:rPr lang="en-US" sz="1200" dirty="0">
                <a:latin typeface="Century Gothic" panose="020B0502020202020204" pitchFamily="34" charset="0"/>
              </a:rPr>
              <a:t>If not, click Edit button to add/remove roles.</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1600" y="1920240"/>
            <a:ext cx="9526240" cy="4572000"/>
          </a:xfrm>
          <a:prstGeom prst="rect">
            <a:avLst/>
          </a:prstGeom>
        </p:spPr>
      </p:pic>
    </p:spTree>
    <p:extLst>
      <p:ext uri="{BB962C8B-B14F-4D97-AF65-F5344CB8AC3E}">
        <p14:creationId xmlns:p14="http://schemas.microsoft.com/office/powerpoint/2010/main" val="3049054413"/>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Shape 224">
          <a:extLst>
            <a:ext uri="{FF2B5EF4-FFF2-40B4-BE49-F238E27FC236}">
              <a16:creationId xmlns:a16="http://schemas.microsoft.com/office/drawing/2014/main" id="{17E11E57-B81B-A91F-4AFC-CB4808C8E949}"/>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4A36FDAE-70AA-F735-417B-CA415525618A}"/>
              </a:ext>
            </a:extLst>
          </p:cNvPr>
          <p:cNvSpPr txBox="1"/>
          <p:nvPr/>
        </p:nvSpPr>
        <p:spPr>
          <a:xfrm>
            <a:off x="474182" y="655393"/>
            <a:ext cx="5322291" cy="400110"/>
          </a:xfrm>
          <a:prstGeom prst="rect">
            <a:avLst/>
          </a:prstGeom>
          <a:noFill/>
        </p:spPr>
        <p:txBody>
          <a:bodyPr wrap="none" rtlCol="0">
            <a:spAutoFit/>
          </a:bodyPr>
          <a:lstStyle/>
          <a:p>
            <a:pPr>
              <a:buClr>
                <a:srgbClr val="E20F84"/>
              </a:buClr>
            </a:pPr>
            <a:r>
              <a:rPr lang="en-GB" sz="2000" b="1" dirty="0">
                <a:solidFill>
                  <a:srgbClr val="E20F84"/>
                </a:solidFill>
                <a:latin typeface="Century Gothic" panose="020B0502020202020204" pitchFamily="34" charset="0"/>
                <a:cs typeface="Arial" panose="020B0604020202020204" pitchFamily="34" charset="0"/>
              </a:rPr>
              <a:t>9. </a:t>
            </a:r>
            <a:r>
              <a:rPr lang="en-US" sz="2000" b="1" dirty="0">
                <a:solidFill>
                  <a:srgbClr val="E20F84"/>
                </a:solidFill>
                <a:latin typeface="Century Gothic" panose="020B0502020202020204" pitchFamily="34" charset="0"/>
                <a:cs typeface="Arial" panose="020B0604020202020204" pitchFamily="34" charset="0"/>
              </a:rPr>
              <a:t>Approvers Mapper (Custom Metadata)</a:t>
            </a:r>
            <a:endParaRPr lang="en-GB" sz="2000" b="1" dirty="0">
              <a:solidFill>
                <a:srgbClr val="E20F84"/>
              </a:solidFill>
              <a:latin typeface="Century Gothic" panose="020B0502020202020204" pitchFamily="34" charset="0"/>
              <a:cs typeface="Arial" panose="020B0604020202020204" pitchFamily="34" charset="0"/>
            </a:endParaRPr>
          </a:p>
        </p:txBody>
      </p:sp>
      <p:sp>
        <p:nvSpPr>
          <p:cNvPr id="8" name="Rectangle 7"/>
          <p:cNvSpPr/>
          <p:nvPr/>
        </p:nvSpPr>
        <p:spPr>
          <a:xfrm>
            <a:off x="736144" y="983658"/>
            <a:ext cx="10003484" cy="276999"/>
          </a:xfrm>
          <a:prstGeom prst="rect">
            <a:avLst/>
          </a:prstGeom>
        </p:spPr>
        <p:txBody>
          <a:bodyPr wrap="square">
            <a:spAutoFit/>
          </a:bodyPr>
          <a:lstStyle/>
          <a:p>
            <a:pPr marL="285750" indent="-285750">
              <a:buFont typeface="Arial" panose="020B0604020202020204" pitchFamily="34" charset="0"/>
              <a:buChar char="•"/>
            </a:pPr>
            <a:r>
              <a:rPr lang="en-US" sz="1200" dirty="0">
                <a:latin typeface="Century Gothic" panose="020B0502020202020204" pitchFamily="34" charset="0"/>
              </a:rPr>
              <a:t>Add/Remove Roles in Queue.</a:t>
            </a:r>
            <a:endParaRPr lang="en-US" sz="1200" b="1" dirty="0">
              <a:latin typeface="Century Gothic" panose="020B0502020202020204" pitchFamily="34"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0" y="2743200"/>
            <a:ext cx="7620992" cy="3657600"/>
          </a:xfrm>
          <a:prstGeom prst="rect">
            <a:avLst/>
          </a:prstGeom>
        </p:spPr>
      </p:pic>
      <p:sp>
        <p:nvSpPr>
          <p:cNvPr id="9" name="Rectangle 8"/>
          <p:cNvSpPr/>
          <p:nvPr/>
        </p:nvSpPr>
        <p:spPr>
          <a:xfrm>
            <a:off x="998106" y="1260657"/>
            <a:ext cx="10003484" cy="1477328"/>
          </a:xfrm>
          <a:prstGeom prst="rect">
            <a:avLst/>
          </a:prstGeom>
        </p:spPr>
        <p:txBody>
          <a:bodyPr wrap="square">
            <a:spAutoFit/>
          </a:bodyPr>
          <a:lstStyle/>
          <a:p>
            <a:pPr marL="285750" indent="-285750">
              <a:lnSpc>
                <a:spcPct val="125000"/>
              </a:lnSpc>
              <a:buFont typeface="+mj-lt"/>
              <a:buAutoNum type="arabicPeriod"/>
            </a:pPr>
            <a:r>
              <a:rPr lang="en-US" sz="1200" dirty="0">
                <a:latin typeface="Century Gothic" panose="020B0502020202020204" pitchFamily="34" charset="0"/>
              </a:rPr>
              <a:t>Select </a:t>
            </a:r>
            <a:r>
              <a:rPr lang="en-US" sz="1200" b="1" dirty="0">
                <a:latin typeface="Century Gothic" panose="020B0502020202020204" pitchFamily="34" charset="0"/>
              </a:rPr>
              <a:t>Roles</a:t>
            </a:r>
            <a:r>
              <a:rPr lang="en-US" sz="1200" dirty="0">
                <a:latin typeface="Century Gothic" panose="020B0502020202020204" pitchFamily="34" charset="0"/>
              </a:rPr>
              <a:t> in Search field.</a:t>
            </a:r>
            <a:endParaRPr lang="en-US" sz="1200" b="1" dirty="0">
              <a:latin typeface="Century Gothic" panose="020B0502020202020204" pitchFamily="34" charset="0"/>
            </a:endParaRPr>
          </a:p>
          <a:p>
            <a:pPr marL="285750" indent="-285750">
              <a:lnSpc>
                <a:spcPct val="125000"/>
              </a:lnSpc>
              <a:buFont typeface="+mj-lt"/>
              <a:buAutoNum type="arabicPeriod"/>
            </a:pPr>
            <a:r>
              <a:rPr lang="en-US" sz="1200" dirty="0">
                <a:latin typeface="Century Gothic" panose="020B0502020202020204" pitchFamily="34" charset="0"/>
              </a:rPr>
              <a:t>Enter </a:t>
            </a:r>
            <a:r>
              <a:rPr lang="en-US" sz="1200" b="1" dirty="0">
                <a:latin typeface="Century Gothic" panose="020B0502020202020204" pitchFamily="34" charset="0"/>
              </a:rPr>
              <a:t>Text</a:t>
            </a:r>
            <a:r>
              <a:rPr lang="en-US" sz="1200" dirty="0">
                <a:latin typeface="Century Gothic" panose="020B0502020202020204" pitchFamily="34" charset="0"/>
              </a:rPr>
              <a:t> to search roles.</a:t>
            </a:r>
            <a:endParaRPr lang="en-US" sz="1200" b="1" dirty="0">
              <a:latin typeface="Century Gothic" panose="020B0502020202020204" pitchFamily="34" charset="0"/>
            </a:endParaRPr>
          </a:p>
          <a:p>
            <a:pPr marL="285750" indent="-285750">
              <a:lnSpc>
                <a:spcPct val="125000"/>
              </a:lnSpc>
              <a:buFont typeface="+mj-lt"/>
              <a:buAutoNum type="arabicPeriod"/>
            </a:pPr>
            <a:r>
              <a:rPr lang="en-US" sz="1200" dirty="0">
                <a:latin typeface="Century Gothic" panose="020B0502020202020204" pitchFamily="34" charset="0"/>
              </a:rPr>
              <a:t>Click </a:t>
            </a:r>
            <a:r>
              <a:rPr lang="en-US" sz="1200" b="1" dirty="0">
                <a:latin typeface="Century Gothic" panose="020B0502020202020204" pitchFamily="34" charset="0"/>
              </a:rPr>
              <a:t>Find</a:t>
            </a:r>
            <a:r>
              <a:rPr lang="en-US" sz="1200" dirty="0">
                <a:latin typeface="Century Gothic" panose="020B0502020202020204" pitchFamily="34" charset="0"/>
              </a:rPr>
              <a:t> button to find </a:t>
            </a:r>
            <a:r>
              <a:rPr lang="en-US" sz="1200" b="1" dirty="0">
                <a:latin typeface="Century Gothic" panose="020B0502020202020204" pitchFamily="34" charset="0"/>
              </a:rPr>
              <a:t>Roles</a:t>
            </a:r>
            <a:r>
              <a:rPr lang="en-US" sz="1200" dirty="0">
                <a:latin typeface="Century Gothic" panose="020B0502020202020204" pitchFamily="34" charset="0"/>
              </a:rPr>
              <a:t>.</a:t>
            </a:r>
          </a:p>
          <a:p>
            <a:pPr marL="285750" indent="-285750">
              <a:lnSpc>
                <a:spcPct val="125000"/>
              </a:lnSpc>
              <a:buFont typeface="+mj-lt"/>
              <a:buAutoNum type="arabicPeriod"/>
            </a:pPr>
            <a:r>
              <a:rPr lang="en-US" sz="1200" dirty="0">
                <a:latin typeface="Century Gothic" panose="020B0502020202020204" pitchFamily="34" charset="0"/>
              </a:rPr>
              <a:t>Select </a:t>
            </a:r>
            <a:r>
              <a:rPr lang="en-US" sz="1200" b="1" dirty="0">
                <a:latin typeface="Century Gothic" panose="020B0502020202020204" pitchFamily="34" charset="0"/>
              </a:rPr>
              <a:t>Roles</a:t>
            </a:r>
            <a:r>
              <a:rPr lang="en-US" sz="1200" dirty="0">
                <a:latin typeface="Century Gothic" panose="020B0502020202020204" pitchFamily="34" charset="0"/>
              </a:rPr>
              <a:t>.</a:t>
            </a:r>
          </a:p>
          <a:p>
            <a:pPr marL="285750" indent="-285750">
              <a:lnSpc>
                <a:spcPct val="125000"/>
              </a:lnSpc>
              <a:buFont typeface="+mj-lt"/>
              <a:buAutoNum type="arabicPeriod"/>
            </a:pPr>
            <a:r>
              <a:rPr lang="en-US" sz="1200" dirty="0">
                <a:latin typeface="Century Gothic" panose="020B0502020202020204" pitchFamily="34" charset="0"/>
              </a:rPr>
              <a:t>Click </a:t>
            </a:r>
            <a:r>
              <a:rPr lang="en-US" sz="1200" b="1" dirty="0">
                <a:latin typeface="Century Gothic" panose="020B0502020202020204" pitchFamily="34" charset="0"/>
              </a:rPr>
              <a:t>Add</a:t>
            </a:r>
            <a:r>
              <a:rPr lang="en-US" sz="1200" dirty="0">
                <a:latin typeface="Century Gothic" panose="020B0502020202020204" pitchFamily="34" charset="0"/>
              </a:rPr>
              <a:t> button to add roles.</a:t>
            </a:r>
          </a:p>
          <a:p>
            <a:pPr marL="285750" indent="-285750">
              <a:lnSpc>
                <a:spcPct val="125000"/>
              </a:lnSpc>
              <a:buFont typeface="+mj-lt"/>
              <a:buAutoNum type="arabicPeriod"/>
            </a:pPr>
            <a:r>
              <a:rPr lang="en-US" sz="1200" dirty="0">
                <a:latin typeface="Century Gothic" panose="020B0502020202020204" pitchFamily="34" charset="0"/>
              </a:rPr>
              <a:t>Click </a:t>
            </a:r>
            <a:r>
              <a:rPr lang="en-US" sz="1200" b="1" dirty="0">
                <a:latin typeface="Century Gothic" panose="020B0502020202020204" pitchFamily="34" charset="0"/>
              </a:rPr>
              <a:t>Save</a:t>
            </a:r>
            <a:r>
              <a:rPr lang="en-US" sz="1200" dirty="0">
                <a:latin typeface="Century Gothic" panose="020B0502020202020204" pitchFamily="34" charset="0"/>
              </a:rPr>
              <a:t> button.</a:t>
            </a:r>
          </a:p>
        </p:txBody>
      </p:sp>
      <p:sp>
        <p:nvSpPr>
          <p:cNvPr id="3" name="Google Shape;226;p4">
            <a:extLst>
              <a:ext uri="{FF2B5EF4-FFF2-40B4-BE49-F238E27FC236}">
                <a16:creationId xmlns:a16="http://schemas.microsoft.com/office/drawing/2014/main" id="{FADBD195-48F0-907F-0165-DC723EA5DB61}"/>
              </a:ext>
            </a:extLst>
          </p:cNvPr>
          <p:cNvSpPr/>
          <p:nvPr/>
        </p:nvSpPr>
        <p:spPr>
          <a:xfrm>
            <a:off x="209006" y="0"/>
            <a:ext cx="10644922" cy="646290"/>
          </a:xfrm>
          <a:prstGeom prst="rect">
            <a:avLst/>
          </a:prstGeom>
          <a:noFill/>
          <a:ln>
            <a:noFill/>
          </a:ln>
        </p:spPr>
        <p:txBody>
          <a:bodyPr spcFirstLastPara="1" wrap="square" lIns="91425" tIns="45700" rIns="91425" bIns="45700" anchor="t" anchorCtr="0">
            <a:spAutoFit/>
          </a:bodyPr>
          <a:lstStyle/>
          <a:p>
            <a:pPr>
              <a:lnSpc>
                <a:spcPct val="150000"/>
              </a:lnSpc>
            </a:pPr>
            <a:r>
              <a:rPr lang="en-US" sz="2400" b="1" dirty="0">
                <a:solidFill>
                  <a:srgbClr val="E20F84"/>
                </a:solidFill>
                <a:latin typeface="Century Gothic"/>
                <a:ea typeface="Century Gothic"/>
                <a:cs typeface="Century Gothic"/>
                <a:sym typeface="Century Gothic"/>
              </a:rPr>
              <a:t>EQCC Form</a:t>
            </a:r>
          </a:p>
        </p:txBody>
      </p:sp>
    </p:spTree>
    <p:extLst>
      <p:ext uri="{BB962C8B-B14F-4D97-AF65-F5344CB8AC3E}">
        <p14:creationId xmlns:p14="http://schemas.microsoft.com/office/powerpoint/2010/main" val="352938593"/>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Shape 224">
          <a:extLst>
            <a:ext uri="{FF2B5EF4-FFF2-40B4-BE49-F238E27FC236}">
              <a16:creationId xmlns:a16="http://schemas.microsoft.com/office/drawing/2014/main" id="{17E11E57-B81B-A91F-4AFC-CB4808C8E949}"/>
            </a:ext>
          </a:extLst>
        </p:cNvPr>
        <p:cNvGrpSpPr/>
        <p:nvPr/>
      </p:nvGrpSpPr>
      <p:grpSpPr>
        <a:xfrm>
          <a:off x="0" y="0"/>
          <a:ext cx="0" cy="0"/>
          <a:chOff x="0" y="0"/>
          <a:chExt cx="0" cy="0"/>
        </a:xfrm>
      </p:grpSpPr>
      <p:sp>
        <p:nvSpPr>
          <p:cNvPr id="226" name="Google Shape;226;p4">
            <a:extLst>
              <a:ext uri="{FF2B5EF4-FFF2-40B4-BE49-F238E27FC236}">
                <a16:creationId xmlns:a16="http://schemas.microsoft.com/office/drawing/2014/main" id="{90145694-2FC7-D378-2B13-7D9D827A95D3}"/>
              </a:ext>
            </a:extLst>
          </p:cNvPr>
          <p:cNvSpPr/>
          <p:nvPr/>
        </p:nvSpPr>
        <p:spPr>
          <a:xfrm>
            <a:off x="209006" y="0"/>
            <a:ext cx="10644922" cy="646290"/>
          </a:xfrm>
          <a:prstGeom prst="rect">
            <a:avLst/>
          </a:prstGeom>
          <a:noFill/>
          <a:ln>
            <a:noFill/>
          </a:ln>
        </p:spPr>
        <p:txBody>
          <a:bodyPr spcFirstLastPara="1" wrap="square" lIns="91425" tIns="45700" rIns="91425" bIns="45700" anchor="t" anchorCtr="0">
            <a:spAutoFit/>
          </a:bodyPr>
          <a:lstStyle/>
          <a:p>
            <a:pPr>
              <a:lnSpc>
                <a:spcPct val="150000"/>
              </a:lnSpc>
            </a:pPr>
            <a:r>
              <a:rPr lang="en-US" sz="2400" b="1" dirty="0">
                <a:solidFill>
                  <a:srgbClr val="E20F84"/>
                </a:solidFill>
                <a:latin typeface="Century Gothic"/>
                <a:ea typeface="Century Gothic"/>
                <a:cs typeface="Century Gothic"/>
                <a:sym typeface="Century Gothic"/>
              </a:rPr>
              <a:t>EQCC Form</a:t>
            </a:r>
          </a:p>
        </p:txBody>
      </p:sp>
      <p:sp>
        <p:nvSpPr>
          <p:cNvPr id="2" name="TextBox 1">
            <a:extLst>
              <a:ext uri="{FF2B5EF4-FFF2-40B4-BE49-F238E27FC236}">
                <a16:creationId xmlns:a16="http://schemas.microsoft.com/office/drawing/2014/main" id="{4A36FDAE-70AA-F735-417B-CA415525618A}"/>
              </a:ext>
            </a:extLst>
          </p:cNvPr>
          <p:cNvSpPr txBox="1"/>
          <p:nvPr/>
        </p:nvSpPr>
        <p:spPr>
          <a:xfrm>
            <a:off x="474182" y="655393"/>
            <a:ext cx="5322291" cy="400110"/>
          </a:xfrm>
          <a:prstGeom prst="rect">
            <a:avLst/>
          </a:prstGeom>
          <a:noFill/>
        </p:spPr>
        <p:txBody>
          <a:bodyPr wrap="none" rtlCol="0">
            <a:spAutoFit/>
          </a:bodyPr>
          <a:lstStyle/>
          <a:p>
            <a:pPr>
              <a:buClr>
                <a:srgbClr val="E20F84"/>
              </a:buClr>
            </a:pPr>
            <a:r>
              <a:rPr lang="en-GB" sz="2000" b="1" dirty="0">
                <a:solidFill>
                  <a:srgbClr val="E20F84"/>
                </a:solidFill>
                <a:latin typeface="Century Gothic" panose="020B0502020202020204" pitchFamily="34" charset="0"/>
                <a:cs typeface="Arial" panose="020B0604020202020204" pitchFamily="34" charset="0"/>
              </a:rPr>
              <a:t>9. </a:t>
            </a:r>
            <a:r>
              <a:rPr lang="en-US" sz="2000" b="1" dirty="0">
                <a:solidFill>
                  <a:srgbClr val="E20F84"/>
                </a:solidFill>
                <a:latin typeface="Century Gothic" panose="020B0502020202020204" pitchFamily="34" charset="0"/>
                <a:cs typeface="Arial" panose="020B0604020202020204" pitchFamily="34" charset="0"/>
              </a:rPr>
              <a:t>Approvers Mapper (Custom Metadata)</a:t>
            </a:r>
            <a:endParaRPr lang="en-GB" sz="2000" b="1" dirty="0">
              <a:solidFill>
                <a:srgbClr val="E20F84"/>
              </a:solidFill>
              <a:latin typeface="Century Gothic" panose="020B0502020202020204" pitchFamily="34" charset="0"/>
              <a:cs typeface="Arial" panose="020B0604020202020204" pitchFamily="34" charset="0"/>
            </a:endParaRPr>
          </a:p>
        </p:txBody>
      </p:sp>
      <p:sp>
        <p:nvSpPr>
          <p:cNvPr id="5" name="Rectangle 4"/>
          <p:cNvSpPr/>
          <p:nvPr/>
        </p:nvSpPr>
        <p:spPr>
          <a:xfrm>
            <a:off x="850444" y="1026506"/>
            <a:ext cx="10003484" cy="1477328"/>
          </a:xfrm>
          <a:prstGeom prst="rect">
            <a:avLst/>
          </a:prstGeom>
        </p:spPr>
        <p:txBody>
          <a:bodyPr wrap="square">
            <a:spAutoFit/>
          </a:bodyPr>
          <a:lstStyle/>
          <a:p>
            <a:pPr marL="285750" indent="-285750">
              <a:lnSpc>
                <a:spcPct val="150000"/>
              </a:lnSpc>
              <a:buFont typeface="+mj-lt"/>
              <a:buAutoNum type="arabicPeriod"/>
            </a:pPr>
            <a:r>
              <a:rPr lang="en-US" sz="1200" dirty="0">
                <a:latin typeface="Century Gothic" panose="020B0502020202020204" pitchFamily="34" charset="0"/>
              </a:rPr>
              <a:t>Click        on the upper-right of the screen.</a:t>
            </a:r>
            <a:endParaRPr lang="en-US" sz="1200" b="1" dirty="0">
              <a:latin typeface="Century Gothic" panose="020B0502020202020204" pitchFamily="34" charset="0"/>
            </a:endParaRPr>
          </a:p>
          <a:p>
            <a:pPr marL="285750" indent="-285750">
              <a:lnSpc>
                <a:spcPct val="150000"/>
              </a:lnSpc>
              <a:buFont typeface="+mj-lt"/>
              <a:buAutoNum type="arabicPeriod"/>
            </a:pPr>
            <a:r>
              <a:rPr lang="en-US" sz="1200" dirty="0">
                <a:latin typeface="Century Gothic" panose="020B0502020202020204" pitchFamily="34" charset="0"/>
              </a:rPr>
              <a:t>Click </a:t>
            </a:r>
            <a:r>
              <a:rPr lang="en-US" sz="1200" b="1" dirty="0">
                <a:latin typeface="Century Gothic" panose="020B0502020202020204" pitchFamily="34" charset="0"/>
              </a:rPr>
              <a:t>Setup</a:t>
            </a:r>
            <a:r>
              <a:rPr lang="en-US" sz="1200" dirty="0">
                <a:latin typeface="Century Gothic" panose="020B0502020202020204" pitchFamily="34" charset="0"/>
              </a:rPr>
              <a:t> menu in dropdown submenu to open Setup page.</a:t>
            </a:r>
            <a:endParaRPr lang="en-US" sz="1200" b="1" dirty="0">
              <a:latin typeface="Century Gothic" panose="020B0502020202020204" pitchFamily="34" charset="0"/>
            </a:endParaRPr>
          </a:p>
          <a:p>
            <a:pPr marL="285750" indent="-285750">
              <a:lnSpc>
                <a:spcPct val="150000"/>
              </a:lnSpc>
              <a:buFont typeface="+mj-lt"/>
              <a:buAutoNum type="arabicPeriod"/>
            </a:pPr>
            <a:r>
              <a:rPr lang="en-US" sz="1200" dirty="0">
                <a:latin typeface="Century Gothic" panose="020B0502020202020204" pitchFamily="34" charset="0"/>
              </a:rPr>
              <a:t>On tab </a:t>
            </a:r>
            <a:r>
              <a:rPr lang="en-US" sz="1200" b="1" dirty="0">
                <a:latin typeface="Century Gothic" panose="020B0502020202020204" pitchFamily="34" charset="0"/>
              </a:rPr>
              <a:t>Home</a:t>
            </a:r>
            <a:r>
              <a:rPr lang="en-US" sz="1200" dirty="0">
                <a:latin typeface="Century Gothic" panose="020B0502020202020204" pitchFamily="34" charset="0"/>
              </a:rPr>
              <a:t>, type </a:t>
            </a:r>
            <a:r>
              <a:rPr lang="en-US" sz="1200" b="1" dirty="0">
                <a:latin typeface="Century Gothic" panose="020B0502020202020204" pitchFamily="34" charset="0"/>
              </a:rPr>
              <a:t>Custom Metadata</a:t>
            </a:r>
            <a:r>
              <a:rPr lang="en-US" sz="1200" dirty="0">
                <a:latin typeface="Century Gothic" panose="020B0502020202020204" pitchFamily="34" charset="0"/>
              </a:rPr>
              <a:t> at Search box in the left panel.</a:t>
            </a:r>
          </a:p>
          <a:p>
            <a:pPr marL="285750" indent="-285750">
              <a:lnSpc>
                <a:spcPct val="150000"/>
              </a:lnSpc>
              <a:buFont typeface="+mj-lt"/>
              <a:buAutoNum type="arabicPeriod"/>
            </a:pPr>
            <a:r>
              <a:rPr lang="en-US" sz="1200" dirty="0">
                <a:latin typeface="Century Gothic" panose="020B0502020202020204" pitchFamily="34" charset="0"/>
              </a:rPr>
              <a:t>Select </a:t>
            </a:r>
            <a:r>
              <a:rPr lang="en-US" sz="1200" b="1" dirty="0">
                <a:latin typeface="Century Gothic" panose="020B0502020202020204" pitchFamily="34" charset="0"/>
              </a:rPr>
              <a:t>Custom Metadata Types</a:t>
            </a:r>
            <a:r>
              <a:rPr lang="en-US" sz="1200" dirty="0">
                <a:latin typeface="Century Gothic" panose="020B0502020202020204" pitchFamily="34" charset="0"/>
              </a:rPr>
              <a:t>.</a:t>
            </a:r>
          </a:p>
          <a:p>
            <a:pPr marL="285750" indent="-285750">
              <a:lnSpc>
                <a:spcPct val="150000"/>
              </a:lnSpc>
              <a:buFont typeface="+mj-lt"/>
              <a:buAutoNum type="arabicPeriod"/>
            </a:pPr>
            <a:r>
              <a:rPr lang="en-US" sz="1200" dirty="0">
                <a:latin typeface="Century Gothic" panose="020B0502020202020204" pitchFamily="34" charset="0"/>
              </a:rPr>
              <a:t>In main panel, find Custom Metadata Types named </a:t>
            </a:r>
            <a:r>
              <a:rPr lang="en-US" sz="1200" b="1" dirty="0">
                <a:latin typeface="Century Gothic" panose="020B0502020202020204" pitchFamily="34" charset="0"/>
              </a:rPr>
              <a:t>Approvers Mapper</a:t>
            </a:r>
            <a:r>
              <a:rPr lang="en-US" sz="1200" dirty="0">
                <a:latin typeface="Century Gothic" panose="020B0502020202020204" pitchFamily="34" charset="0"/>
              </a:rPr>
              <a:t> then click </a:t>
            </a:r>
            <a:r>
              <a:rPr lang="en-US" sz="1200" b="1" dirty="0">
                <a:latin typeface="Century Gothic" panose="020B0502020202020204" pitchFamily="34" charset="0"/>
              </a:rPr>
              <a:t>Manage Records</a:t>
            </a:r>
            <a:r>
              <a:rPr lang="en-US" sz="1200" dirty="0">
                <a:latin typeface="Century Gothic" panose="020B0502020202020204" pitchFamily="34" charset="0"/>
              </a:rPr>
              <a:t> link on the left of the row.</a:t>
            </a:r>
            <a:endParaRPr lang="en-US" sz="1200" b="1" dirty="0">
              <a:latin typeface="Century Gothic" panose="020B0502020202020204" pitchFamily="34" charset="0"/>
            </a:endParaRPr>
          </a:p>
        </p:txBody>
      </p:sp>
      <p:pic>
        <p:nvPicPr>
          <p:cNvPr id="7" name="Picture 6"/>
          <p:cNvPicPr>
            <a:picLocks noChangeAspect="1"/>
          </p:cNvPicPr>
          <p:nvPr/>
        </p:nvPicPr>
        <p:blipFill>
          <a:blip r:embed="rId3"/>
          <a:stretch>
            <a:fillRect/>
          </a:stretch>
        </p:blipFill>
        <p:spPr>
          <a:xfrm>
            <a:off x="1600176" y="1045978"/>
            <a:ext cx="342948" cy="342948"/>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6000" y="2743200"/>
            <a:ext cx="7620992" cy="3657600"/>
          </a:xfrm>
          <a:prstGeom prst="rect">
            <a:avLst/>
          </a:prstGeom>
        </p:spPr>
      </p:pic>
    </p:spTree>
    <p:extLst>
      <p:ext uri="{BB962C8B-B14F-4D97-AF65-F5344CB8AC3E}">
        <p14:creationId xmlns:p14="http://schemas.microsoft.com/office/powerpoint/2010/main" val="3863403546"/>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Shape 224">
          <a:extLst>
            <a:ext uri="{FF2B5EF4-FFF2-40B4-BE49-F238E27FC236}">
              <a16:creationId xmlns:a16="http://schemas.microsoft.com/office/drawing/2014/main" id="{17E11E57-B81B-A91F-4AFC-CB4808C8E949}"/>
            </a:ext>
          </a:extLst>
        </p:cNvPr>
        <p:cNvGrpSpPr/>
        <p:nvPr/>
      </p:nvGrpSpPr>
      <p:grpSpPr>
        <a:xfrm>
          <a:off x="0" y="0"/>
          <a:ext cx="0" cy="0"/>
          <a:chOff x="0" y="0"/>
          <a:chExt cx="0" cy="0"/>
        </a:xfrm>
      </p:grpSpPr>
      <p:sp>
        <p:nvSpPr>
          <p:cNvPr id="226" name="Google Shape;226;p4">
            <a:extLst>
              <a:ext uri="{FF2B5EF4-FFF2-40B4-BE49-F238E27FC236}">
                <a16:creationId xmlns:a16="http://schemas.microsoft.com/office/drawing/2014/main" id="{90145694-2FC7-D378-2B13-7D9D827A95D3}"/>
              </a:ext>
            </a:extLst>
          </p:cNvPr>
          <p:cNvSpPr/>
          <p:nvPr/>
        </p:nvSpPr>
        <p:spPr>
          <a:xfrm>
            <a:off x="209006" y="0"/>
            <a:ext cx="10644922" cy="646290"/>
          </a:xfrm>
          <a:prstGeom prst="rect">
            <a:avLst/>
          </a:prstGeom>
          <a:noFill/>
          <a:ln>
            <a:noFill/>
          </a:ln>
        </p:spPr>
        <p:txBody>
          <a:bodyPr spcFirstLastPara="1" wrap="square" lIns="91425" tIns="45700" rIns="91425" bIns="45700" anchor="t" anchorCtr="0">
            <a:spAutoFit/>
          </a:bodyPr>
          <a:lstStyle/>
          <a:p>
            <a:pPr>
              <a:lnSpc>
                <a:spcPct val="150000"/>
              </a:lnSpc>
            </a:pPr>
            <a:r>
              <a:rPr lang="en-US" sz="2400" b="1" dirty="0">
                <a:solidFill>
                  <a:srgbClr val="E20F84"/>
                </a:solidFill>
                <a:latin typeface="Century Gothic"/>
                <a:ea typeface="Century Gothic"/>
                <a:cs typeface="Century Gothic"/>
                <a:sym typeface="Century Gothic"/>
              </a:rPr>
              <a:t>EQCC Form</a:t>
            </a:r>
          </a:p>
        </p:txBody>
      </p:sp>
      <p:sp>
        <p:nvSpPr>
          <p:cNvPr id="2" name="TextBox 1">
            <a:extLst>
              <a:ext uri="{FF2B5EF4-FFF2-40B4-BE49-F238E27FC236}">
                <a16:creationId xmlns:a16="http://schemas.microsoft.com/office/drawing/2014/main" id="{4A36FDAE-70AA-F735-417B-CA415525618A}"/>
              </a:ext>
            </a:extLst>
          </p:cNvPr>
          <p:cNvSpPr txBox="1"/>
          <p:nvPr/>
        </p:nvSpPr>
        <p:spPr>
          <a:xfrm>
            <a:off x="474182" y="655393"/>
            <a:ext cx="2807179" cy="400110"/>
          </a:xfrm>
          <a:prstGeom prst="rect">
            <a:avLst/>
          </a:prstGeom>
          <a:noFill/>
        </p:spPr>
        <p:txBody>
          <a:bodyPr wrap="none" rtlCol="0">
            <a:spAutoFit/>
          </a:bodyPr>
          <a:lstStyle/>
          <a:p>
            <a:pPr>
              <a:buClr>
                <a:srgbClr val="E20F84"/>
              </a:buClr>
            </a:pPr>
            <a:r>
              <a:rPr lang="en-GB" sz="2000" b="1" dirty="0">
                <a:solidFill>
                  <a:srgbClr val="E20F84"/>
                </a:solidFill>
                <a:latin typeface="Century Gothic" panose="020B0502020202020204" pitchFamily="34" charset="0"/>
                <a:cs typeface="Arial" panose="020B0604020202020204" pitchFamily="34" charset="0"/>
              </a:rPr>
              <a:t>9. </a:t>
            </a:r>
            <a:r>
              <a:rPr lang="en-US" sz="2000" b="1" dirty="0">
                <a:solidFill>
                  <a:srgbClr val="E20F84"/>
                </a:solidFill>
                <a:latin typeface="Century Gothic" panose="020B0502020202020204" pitchFamily="34" charset="0"/>
                <a:cs typeface="Arial" panose="020B0604020202020204" pitchFamily="34" charset="0"/>
              </a:rPr>
              <a:t>Approvers Mapper</a:t>
            </a:r>
            <a:endParaRPr lang="en-GB" sz="2000" b="1" dirty="0">
              <a:solidFill>
                <a:srgbClr val="E20F84"/>
              </a:solidFill>
              <a:latin typeface="Century Gothic" panose="020B0502020202020204" pitchFamily="34" charset="0"/>
              <a:cs typeface="Arial" panose="020B0604020202020204" pitchFamily="34" charset="0"/>
            </a:endParaRPr>
          </a:p>
        </p:txBody>
      </p:sp>
      <p:sp>
        <p:nvSpPr>
          <p:cNvPr id="8" name="Rectangle 7"/>
          <p:cNvSpPr/>
          <p:nvPr/>
        </p:nvSpPr>
        <p:spPr>
          <a:xfrm>
            <a:off x="736144" y="983658"/>
            <a:ext cx="10003484" cy="334130"/>
          </a:xfrm>
          <a:prstGeom prst="rect">
            <a:avLst/>
          </a:prstGeom>
        </p:spPr>
        <p:txBody>
          <a:bodyPr wrap="square">
            <a:spAutoFit/>
          </a:bodyPr>
          <a:lstStyle/>
          <a:p>
            <a:pPr marL="285750" indent="-285750">
              <a:lnSpc>
                <a:spcPct val="150000"/>
              </a:lnSpc>
              <a:buFont typeface="Arial" panose="020B0604020202020204" pitchFamily="34" charset="0"/>
              <a:buChar char="•"/>
            </a:pPr>
            <a:r>
              <a:rPr lang="en-US" sz="1200" dirty="0">
                <a:latin typeface="Century Gothic" panose="020B0502020202020204" pitchFamily="34" charset="0"/>
              </a:rPr>
              <a:t>Verify the Approvers Mapper.</a:t>
            </a:r>
            <a:endParaRPr lang="en-US" sz="1200" b="1" dirty="0">
              <a:latin typeface="Century Gothic" panose="020B0502020202020204" pitchFamily="34" charset="0"/>
            </a:endParaRPr>
          </a:p>
        </p:txBody>
      </p:sp>
      <p:sp>
        <p:nvSpPr>
          <p:cNvPr id="13" name="Rectangle 12"/>
          <p:cNvSpPr/>
          <p:nvPr/>
        </p:nvSpPr>
        <p:spPr>
          <a:xfrm>
            <a:off x="1094754" y="1238699"/>
            <a:ext cx="10003484" cy="1200329"/>
          </a:xfrm>
          <a:prstGeom prst="rect">
            <a:avLst/>
          </a:prstGeom>
        </p:spPr>
        <p:txBody>
          <a:bodyPr wrap="square">
            <a:spAutoFit/>
          </a:bodyPr>
          <a:lstStyle/>
          <a:p>
            <a:pPr marL="285750" indent="-285750">
              <a:lnSpc>
                <a:spcPct val="150000"/>
              </a:lnSpc>
              <a:buFont typeface="+mj-lt"/>
              <a:buAutoNum type="arabicPeriod"/>
            </a:pPr>
            <a:r>
              <a:rPr lang="en-US" sz="1200" dirty="0">
                <a:latin typeface="Century Gothic" panose="020B0502020202020204" pitchFamily="34" charset="0"/>
              </a:rPr>
              <a:t>Find record which map</a:t>
            </a:r>
            <a:br>
              <a:rPr lang="en-US" sz="1200" dirty="0">
                <a:latin typeface="Century Gothic" panose="020B0502020202020204" pitchFamily="34" charset="0"/>
              </a:rPr>
            </a:br>
            <a:r>
              <a:rPr lang="en-US" sz="1200" dirty="0">
                <a:latin typeface="Century Gothic" panose="020B0502020202020204" pitchFamily="34" charset="0"/>
              </a:rPr>
              <a:t>     Role: </a:t>
            </a:r>
            <a:r>
              <a:rPr lang="en-US" sz="1200" b="1" dirty="0">
                <a:latin typeface="Century Gothic" panose="020B0502020202020204" pitchFamily="34" charset="0"/>
              </a:rPr>
              <a:t>TOP THOR ENMM Co-</a:t>
            </a:r>
            <a:r>
              <a:rPr lang="en-US" sz="1200" b="1" dirty="0" err="1">
                <a:latin typeface="Century Gothic" panose="020B0502020202020204" pitchFamily="34" charset="0"/>
              </a:rPr>
              <a:t>Ordinator</a:t>
            </a:r>
            <a:r>
              <a:rPr lang="en-US" sz="1200" b="1" dirty="0">
                <a:latin typeface="Century Gothic" panose="020B0502020202020204" pitchFamily="34" charset="0"/>
              </a:rPr>
              <a:t>-ENMM-TM/Overall Stationery Equipment</a:t>
            </a:r>
            <a:r>
              <a:rPr lang="en-US" sz="1200" dirty="0">
                <a:latin typeface="Century Gothic" panose="020B0502020202020204" pitchFamily="34" charset="0"/>
              </a:rPr>
              <a:t> </a:t>
            </a:r>
            <a:br>
              <a:rPr lang="en-US" sz="1200" dirty="0">
                <a:latin typeface="Century Gothic" panose="020B0502020202020204" pitchFamily="34" charset="0"/>
              </a:rPr>
            </a:br>
            <a:r>
              <a:rPr lang="en-US" sz="1200" dirty="0">
                <a:latin typeface="Century Gothic" panose="020B0502020202020204" pitchFamily="34" charset="0"/>
              </a:rPr>
              <a:t>     Queue: </a:t>
            </a:r>
            <a:r>
              <a:rPr lang="en-US" sz="1200" b="1" dirty="0" err="1">
                <a:latin typeface="Century Gothic" panose="020B0502020202020204" pitchFamily="34" charset="0"/>
              </a:rPr>
              <a:t>ENMM_Co_Or_ENMM_TM_Overall</a:t>
            </a:r>
            <a:r>
              <a:rPr lang="en-US" sz="1200" dirty="0">
                <a:latin typeface="Century Gothic" panose="020B0502020202020204" pitchFamily="34" charset="0"/>
              </a:rPr>
              <a:t>.</a:t>
            </a:r>
          </a:p>
          <a:p>
            <a:pPr marL="285750" indent="-285750">
              <a:lnSpc>
                <a:spcPct val="150000"/>
              </a:lnSpc>
              <a:buFont typeface="+mj-lt"/>
              <a:buAutoNum type="arabicPeriod"/>
            </a:pPr>
            <a:r>
              <a:rPr lang="en-US" sz="1200" dirty="0">
                <a:latin typeface="Century Gothic" panose="020B0502020202020204" pitchFamily="34" charset="0"/>
              </a:rPr>
              <a:t>If not, create new one.</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0" y="2743200"/>
            <a:ext cx="7620992" cy="3657600"/>
          </a:xfrm>
          <a:prstGeom prst="rect">
            <a:avLst/>
          </a:prstGeom>
        </p:spPr>
      </p:pic>
    </p:spTree>
    <p:extLst>
      <p:ext uri="{BB962C8B-B14F-4D97-AF65-F5344CB8AC3E}">
        <p14:creationId xmlns:p14="http://schemas.microsoft.com/office/powerpoint/2010/main" val="3203337019"/>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978CAF-7CEF-A86C-4A22-43D331B5F3FD}"/>
            </a:ext>
          </a:extLst>
        </p:cNvPr>
        <p:cNvGrpSpPr/>
        <p:nvPr/>
      </p:nvGrpSpPr>
      <p:grpSpPr>
        <a:xfrm>
          <a:off x="0" y="0"/>
          <a:ext cx="0" cy="0"/>
          <a:chOff x="0" y="0"/>
          <a:chExt cx="0" cy="0"/>
        </a:xfrm>
      </p:grpSpPr>
      <p:grpSp>
        <p:nvGrpSpPr>
          <p:cNvPr id="16" name="Group 15">
            <a:extLst>
              <a:ext uri="{FF2B5EF4-FFF2-40B4-BE49-F238E27FC236}">
                <a16:creationId xmlns:a16="http://schemas.microsoft.com/office/drawing/2014/main" id="{C24C8DAC-1512-5221-60B2-D0F1301CA6EF}"/>
              </a:ext>
            </a:extLst>
          </p:cNvPr>
          <p:cNvGrpSpPr/>
          <p:nvPr/>
        </p:nvGrpSpPr>
        <p:grpSpPr>
          <a:xfrm>
            <a:off x="-14703" y="3"/>
            <a:ext cx="12206703" cy="6866933"/>
            <a:chOff x="-14703" y="3"/>
            <a:chExt cx="12206703" cy="6866933"/>
          </a:xfrm>
        </p:grpSpPr>
        <p:pic>
          <p:nvPicPr>
            <p:cNvPr id="17" name="Picture 16">
              <a:extLst>
                <a:ext uri="{FF2B5EF4-FFF2-40B4-BE49-F238E27FC236}">
                  <a16:creationId xmlns:a16="http://schemas.microsoft.com/office/drawing/2014/main" id="{CE0D7E71-21AC-4D03-8E68-53B432AAC516}"/>
                </a:ext>
              </a:extLst>
            </p:cNvPr>
            <p:cNvPicPr>
              <a:picLocks noChangeAspect="1"/>
            </p:cNvPicPr>
            <p:nvPr/>
          </p:nvPicPr>
          <p:blipFill rotWithShape="1">
            <a:blip r:embed="rId2"/>
            <a:srcRect l="20600" t="503" r="527" b="33687"/>
            <a:stretch/>
          </p:blipFill>
          <p:spPr>
            <a:xfrm rot="16200000" flipH="1">
              <a:off x="7153958" y="1828894"/>
              <a:ext cx="6857999" cy="3218085"/>
            </a:xfrm>
            <a:prstGeom prst="rect">
              <a:avLst/>
            </a:prstGeom>
          </p:spPr>
        </p:pic>
        <p:pic>
          <p:nvPicPr>
            <p:cNvPr id="18" name="Picture 17">
              <a:extLst>
                <a:ext uri="{FF2B5EF4-FFF2-40B4-BE49-F238E27FC236}">
                  <a16:creationId xmlns:a16="http://schemas.microsoft.com/office/drawing/2014/main" id="{0C7077D9-F5CB-1D3F-FDB9-C7D0CFA27551}"/>
                </a:ext>
              </a:extLst>
            </p:cNvPr>
            <p:cNvPicPr>
              <a:picLocks noChangeAspect="1"/>
            </p:cNvPicPr>
            <p:nvPr/>
          </p:nvPicPr>
          <p:blipFill rotWithShape="1">
            <a:blip r:embed="rId2"/>
            <a:srcRect l="20600" t="503" r="527" b="33687"/>
            <a:stretch/>
          </p:blipFill>
          <p:spPr>
            <a:xfrm rot="5400000">
              <a:off x="-1834660" y="1819960"/>
              <a:ext cx="6858000" cy="3218085"/>
            </a:xfrm>
            <a:prstGeom prst="rect">
              <a:avLst/>
            </a:prstGeom>
          </p:spPr>
        </p:pic>
        <p:sp>
          <p:nvSpPr>
            <p:cNvPr id="19" name="Rectangle 18">
              <a:extLst>
                <a:ext uri="{FF2B5EF4-FFF2-40B4-BE49-F238E27FC236}">
                  <a16:creationId xmlns:a16="http://schemas.microsoft.com/office/drawing/2014/main" id="{BB71252D-0CDE-6240-ED23-391F3971C389}"/>
                </a:ext>
              </a:extLst>
            </p:cNvPr>
            <p:cNvSpPr/>
            <p:nvPr/>
          </p:nvSpPr>
          <p:spPr>
            <a:xfrm>
              <a:off x="129396" y="155739"/>
              <a:ext cx="11852695" cy="654652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49" name="Google Shape;166;p1">
            <a:extLst>
              <a:ext uri="{FF2B5EF4-FFF2-40B4-BE49-F238E27FC236}">
                <a16:creationId xmlns:a16="http://schemas.microsoft.com/office/drawing/2014/main" id="{898BB723-0D6D-5E98-1DCD-F1730ADF8AA9}"/>
              </a:ext>
            </a:extLst>
          </p:cNvPr>
          <p:cNvPicPr preferRelativeResize="0"/>
          <p:nvPr/>
        </p:nvPicPr>
        <p:blipFill rotWithShape="1">
          <a:blip r:embed="rId3">
            <a:alphaModFix/>
          </a:blip>
          <a:srcRect/>
          <a:stretch/>
        </p:blipFill>
        <p:spPr>
          <a:xfrm>
            <a:off x="10499480" y="8937"/>
            <a:ext cx="1870800" cy="936523"/>
          </a:xfrm>
          <a:prstGeom prst="rect">
            <a:avLst/>
          </a:prstGeom>
          <a:noFill/>
          <a:ln>
            <a:noFill/>
          </a:ln>
          <a:effectLst>
            <a:outerShdw blurRad="50800" dist="38100" dir="18900000" algn="bl" rotWithShape="0">
              <a:srgbClr val="000000">
                <a:alpha val="40000"/>
              </a:srgbClr>
            </a:outerShdw>
          </a:effectLst>
        </p:spPr>
      </p:pic>
      <p:grpSp>
        <p:nvGrpSpPr>
          <p:cNvPr id="53" name="Group 52">
            <a:extLst>
              <a:ext uri="{FF2B5EF4-FFF2-40B4-BE49-F238E27FC236}">
                <a16:creationId xmlns:a16="http://schemas.microsoft.com/office/drawing/2014/main" id="{7F276838-2A5A-0FB6-5196-0A31ED365374}"/>
              </a:ext>
            </a:extLst>
          </p:cNvPr>
          <p:cNvGrpSpPr/>
          <p:nvPr/>
        </p:nvGrpSpPr>
        <p:grpSpPr>
          <a:xfrm>
            <a:off x="9771961" y="5664309"/>
            <a:ext cx="2307895" cy="1006096"/>
            <a:chOff x="9771961" y="5664309"/>
            <a:chExt cx="2307895" cy="1006096"/>
          </a:xfrm>
        </p:grpSpPr>
        <p:pic>
          <p:nvPicPr>
            <p:cNvPr id="54" name="Google Shape;218;p3" descr="Round 2 Solutions | LinkedIn">
              <a:extLst>
                <a:ext uri="{FF2B5EF4-FFF2-40B4-BE49-F238E27FC236}">
                  <a16:creationId xmlns:a16="http://schemas.microsoft.com/office/drawing/2014/main" id="{17972E55-9776-A934-F5BB-6A8EA152BFBD}"/>
                </a:ext>
              </a:extLst>
            </p:cNvPr>
            <p:cNvPicPr preferRelativeResize="0"/>
            <p:nvPr userDrawn="1"/>
          </p:nvPicPr>
          <p:blipFill rotWithShape="1">
            <a:blip r:embed="rId4">
              <a:alphaModFix/>
            </a:blip>
            <a:srcRect/>
            <a:stretch/>
          </p:blipFill>
          <p:spPr>
            <a:xfrm>
              <a:off x="11073760" y="5664309"/>
              <a:ext cx="1006096" cy="1006096"/>
            </a:xfrm>
            <a:prstGeom prst="rect">
              <a:avLst/>
            </a:prstGeom>
            <a:noFill/>
            <a:ln>
              <a:noFill/>
            </a:ln>
          </p:spPr>
        </p:pic>
        <p:sp>
          <p:nvSpPr>
            <p:cNvPr id="55" name="Google Shape;219;p3">
              <a:extLst>
                <a:ext uri="{FF2B5EF4-FFF2-40B4-BE49-F238E27FC236}">
                  <a16:creationId xmlns:a16="http://schemas.microsoft.com/office/drawing/2014/main" id="{818C7DC5-23A8-3D2A-A695-4D17B69BDFBF}"/>
                </a:ext>
              </a:extLst>
            </p:cNvPr>
            <p:cNvSpPr txBox="1"/>
            <p:nvPr userDrawn="1"/>
          </p:nvSpPr>
          <p:spPr>
            <a:xfrm>
              <a:off x="9771961" y="6547294"/>
              <a:ext cx="2146544" cy="123111"/>
            </a:xfrm>
            <a:prstGeom prst="rect">
              <a:avLst/>
            </a:prstGeom>
            <a:noFill/>
            <a:ln>
              <a:noFill/>
            </a:ln>
          </p:spPr>
          <p:txBody>
            <a:bodyPr spcFirstLastPara="1" wrap="square" lIns="0" tIns="0" rIns="0" bIns="0" anchor="b" anchorCtr="0">
              <a:noAutofit/>
            </a:bodyPr>
            <a:lstStyle/>
            <a:p>
              <a:pPr marL="0" marR="0" lvl="0" indent="0" algn="r" rtl="0">
                <a:spcBef>
                  <a:spcPts val="0"/>
                </a:spcBef>
                <a:spcAft>
                  <a:spcPts val="0"/>
                </a:spcAft>
                <a:buNone/>
              </a:pPr>
              <a:r>
                <a:rPr lang="en-US" sz="800" dirty="0">
                  <a:solidFill>
                    <a:schemeClr val="dk1"/>
                  </a:solidFill>
                  <a:latin typeface="Arial"/>
                  <a:ea typeface="Arial"/>
                  <a:cs typeface="Arial"/>
                  <a:sym typeface="Arial"/>
                </a:rPr>
                <a:t>© Round 2 Solutions </a:t>
              </a:r>
              <a:r>
                <a:rPr lang="en-US" sz="800" dirty="0" err="1">
                  <a:solidFill>
                    <a:schemeClr val="dk1"/>
                  </a:solidFill>
                  <a:latin typeface="Arial"/>
                  <a:ea typeface="Arial"/>
                  <a:cs typeface="Arial"/>
                  <a:sym typeface="Arial"/>
                </a:rPr>
                <a:t>Co.,Ltd</a:t>
              </a:r>
              <a:r>
                <a:rPr lang="en-US" sz="800" dirty="0">
                  <a:solidFill>
                    <a:schemeClr val="dk1"/>
                  </a:solidFill>
                  <a:latin typeface="Arial"/>
                  <a:ea typeface="Arial"/>
                  <a:cs typeface="Arial"/>
                  <a:sym typeface="Arial"/>
                </a:rPr>
                <a:t>.</a:t>
              </a:r>
              <a:endParaRPr dirty="0"/>
            </a:p>
          </p:txBody>
        </p:sp>
      </p:grpSp>
      <p:sp>
        <p:nvSpPr>
          <p:cNvPr id="3" name="Google Shape;189;p2">
            <a:extLst>
              <a:ext uri="{FF2B5EF4-FFF2-40B4-BE49-F238E27FC236}">
                <a16:creationId xmlns:a16="http://schemas.microsoft.com/office/drawing/2014/main" id="{7B783ED8-F2FF-4F2F-B0EB-3601491412DB}"/>
              </a:ext>
            </a:extLst>
          </p:cNvPr>
          <p:cNvSpPr/>
          <p:nvPr/>
        </p:nvSpPr>
        <p:spPr>
          <a:xfrm>
            <a:off x="0" y="2795163"/>
            <a:ext cx="12192000" cy="76940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4400" b="1" dirty="0">
                <a:solidFill>
                  <a:srgbClr val="E20F84"/>
                </a:solidFill>
                <a:latin typeface="Century Gothic"/>
                <a:ea typeface="Century Gothic"/>
                <a:cs typeface="Century Gothic"/>
                <a:sym typeface="Century Gothic"/>
              </a:rPr>
              <a:t>Q &amp; A</a:t>
            </a:r>
            <a:endParaRPr sz="1800" dirty="0"/>
          </a:p>
        </p:txBody>
      </p:sp>
      <p:pic>
        <p:nvPicPr>
          <p:cNvPr id="4" name="Google Shape;73;p1">
            <a:extLst>
              <a:ext uri="{FF2B5EF4-FFF2-40B4-BE49-F238E27FC236}">
                <a16:creationId xmlns:a16="http://schemas.microsoft.com/office/drawing/2014/main" id="{AB5558C8-8185-E2EC-49B2-73597BBD73A6}"/>
              </a:ext>
            </a:extLst>
          </p:cNvPr>
          <p:cNvPicPr preferRelativeResize="0"/>
          <p:nvPr/>
        </p:nvPicPr>
        <p:blipFill rotWithShape="1">
          <a:blip r:embed="rId5">
            <a:alphaModFix amt="30000"/>
          </a:blip>
          <a:srcRect/>
          <a:stretch/>
        </p:blipFill>
        <p:spPr>
          <a:xfrm>
            <a:off x="0" y="3511053"/>
            <a:ext cx="12192000" cy="303553"/>
          </a:xfrm>
          <a:prstGeom prst="rect">
            <a:avLst/>
          </a:prstGeom>
          <a:noFill/>
          <a:ln>
            <a:noFill/>
          </a:ln>
        </p:spPr>
      </p:pic>
    </p:spTree>
    <p:extLst>
      <p:ext uri="{BB962C8B-B14F-4D97-AF65-F5344CB8AC3E}">
        <p14:creationId xmlns:p14="http://schemas.microsoft.com/office/powerpoint/2010/main" val="23665866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4">
          <a:extLst>
            <a:ext uri="{FF2B5EF4-FFF2-40B4-BE49-F238E27FC236}">
              <a16:creationId xmlns:a16="http://schemas.microsoft.com/office/drawing/2014/main" id="{4C231A95-E5C2-CFB5-4CD8-FFA8F20BFDFE}"/>
            </a:ext>
          </a:extLst>
        </p:cNvPr>
        <p:cNvGrpSpPr/>
        <p:nvPr/>
      </p:nvGrpSpPr>
      <p:grpSpPr>
        <a:xfrm>
          <a:off x="0" y="0"/>
          <a:ext cx="0" cy="0"/>
          <a:chOff x="0" y="0"/>
          <a:chExt cx="0" cy="0"/>
        </a:xfrm>
      </p:grpSpPr>
      <p:sp>
        <p:nvSpPr>
          <p:cNvPr id="226" name="Google Shape;226;p4">
            <a:extLst>
              <a:ext uri="{FF2B5EF4-FFF2-40B4-BE49-F238E27FC236}">
                <a16:creationId xmlns:a16="http://schemas.microsoft.com/office/drawing/2014/main" id="{EC2D342B-7770-72C0-92D7-21CA6646037F}"/>
              </a:ext>
            </a:extLst>
          </p:cNvPr>
          <p:cNvSpPr/>
          <p:nvPr/>
        </p:nvSpPr>
        <p:spPr>
          <a:xfrm>
            <a:off x="209006" y="0"/>
            <a:ext cx="10644922" cy="646290"/>
          </a:xfrm>
          <a:prstGeom prst="rect">
            <a:avLst/>
          </a:prstGeom>
          <a:noFill/>
          <a:ln>
            <a:noFill/>
          </a:ln>
        </p:spPr>
        <p:txBody>
          <a:bodyPr spcFirstLastPara="1" wrap="square" lIns="91425" tIns="45700" rIns="91425" bIns="45700" anchor="t" anchorCtr="0">
            <a:spAutoFit/>
          </a:bodyPr>
          <a:lstStyle/>
          <a:p>
            <a:pPr lvl="0">
              <a:lnSpc>
                <a:spcPct val="150000"/>
              </a:lnSpc>
            </a:pPr>
            <a:r>
              <a:rPr lang="en-GB" sz="2400" b="1" dirty="0">
                <a:solidFill>
                  <a:srgbClr val="E20F84"/>
                </a:solidFill>
                <a:latin typeface="Century Gothic"/>
                <a:ea typeface="Century Gothic"/>
                <a:cs typeface="Century Gothic"/>
                <a:sym typeface="Century Gothic"/>
              </a:rPr>
              <a:t>Set Up Salesforce DX</a:t>
            </a:r>
          </a:p>
        </p:txBody>
      </p:sp>
      <p:sp>
        <p:nvSpPr>
          <p:cNvPr id="2" name="TextBox 1">
            <a:extLst>
              <a:ext uri="{FF2B5EF4-FFF2-40B4-BE49-F238E27FC236}">
                <a16:creationId xmlns:a16="http://schemas.microsoft.com/office/drawing/2014/main" id="{37ACC6BB-AB25-D65C-FA8D-0AD789657552}"/>
              </a:ext>
            </a:extLst>
          </p:cNvPr>
          <p:cNvSpPr txBox="1"/>
          <p:nvPr/>
        </p:nvSpPr>
        <p:spPr>
          <a:xfrm>
            <a:off x="474182" y="655393"/>
            <a:ext cx="4910319" cy="400110"/>
          </a:xfrm>
          <a:prstGeom prst="rect">
            <a:avLst/>
          </a:prstGeom>
          <a:noFill/>
        </p:spPr>
        <p:txBody>
          <a:bodyPr wrap="none" rtlCol="0">
            <a:spAutoFit/>
          </a:bodyPr>
          <a:lstStyle/>
          <a:p>
            <a:pPr>
              <a:buClr>
                <a:srgbClr val="E20F84"/>
              </a:buClr>
            </a:pPr>
            <a:r>
              <a:rPr lang="en-GB" sz="2000" b="1" dirty="0">
                <a:solidFill>
                  <a:srgbClr val="E20F84"/>
                </a:solidFill>
                <a:latin typeface="Century Gothic" panose="020B0502020202020204" pitchFamily="34" charset="0"/>
                <a:cs typeface="Arial" panose="020B0604020202020204" pitchFamily="34" charset="0"/>
              </a:rPr>
              <a:t>6. Connect VS Code to Salesforce Org</a:t>
            </a:r>
          </a:p>
        </p:txBody>
      </p:sp>
      <p:sp>
        <p:nvSpPr>
          <p:cNvPr id="1301" name="Google Shape;1301;p106"/>
          <p:cNvSpPr txBox="1"/>
          <p:nvPr/>
        </p:nvSpPr>
        <p:spPr>
          <a:xfrm>
            <a:off x="1155280" y="1089660"/>
            <a:ext cx="9341269" cy="276959"/>
          </a:xfrm>
          <a:prstGeom prst="rect">
            <a:avLst/>
          </a:prstGeom>
          <a:noFill/>
          <a:ln>
            <a:noFill/>
          </a:ln>
        </p:spPr>
        <p:txBody>
          <a:bodyPr spcFirstLastPara="1" wrap="square" lIns="91425" tIns="45700" rIns="91425" bIns="45700" anchor="t" anchorCtr="0">
            <a:spAutoFit/>
          </a:bodyPr>
          <a:lstStyle/>
          <a:p>
            <a:r>
              <a:rPr lang="en-US" sz="1200" dirty="0">
                <a:solidFill>
                  <a:schemeClr val="dk1"/>
                </a:solidFill>
                <a:latin typeface="Century Gothic"/>
                <a:ea typeface="Century Gothic"/>
                <a:cs typeface="Century Gothic"/>
                <a:sym typeface="Century Gothic"/>
              </a:rPr>
              <a:t>6.1 Run </a:t>
            </a:r>
            <a:r>
              <a:rPr lang="en-US" sz="1200" b="1" dirty="0">
                <a:solidFill>
                  <a:schemeClr val="dk1"/>
                </a:solidFill>
                <a:latin typeface="Century Gothic"/>
                <a:ea typeface="Century Gothic"/>
                <a:cs typeface="Century Gothic"/>
                <a:sym typeface="Century Gothic"/>
              </a:rPr>
              <a:t>SFDX: Authorize an Org</a:t>
            </a:r>
            <a:r>
              <a:rPr lang="en-US" sz="1200" dirty="0">
                <a:solidFill>
                  <a:schemeClr val="dk1"/>
                </a:solidFill>
                <a:latin typeface="Century Gothic"/>
                <a:ea typeface="Century Gothic"/>
                <a:cs typeface="Century Gothic"/>
                <a:sym typeface="Century Gothic"/>
              </a:rPr>
              <a:t> Command.</a:t>
            </a:r>
            <a:endParaRPr lang="en-US" sz="1200"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43200" y="2011680"/>
            <a:ext cx="6391923" cy="4572000"/>
          </a:xfrm>
          <a:prstGeom prst="rect">
            <a:avLst/>
          </a:prstGeom>
        </p:spPr>
      </p:pic>
      <p:sp>
        <p:nvSpPr>
          <p:cNvPr id="7" name="Google Shape;1301;p106"/>
          <p:cNvSpPr txBox="1"/>
          <p:nvPr/>
        </p:nvSpPr>
        <p:spPr>
          <a:xfrm>
            <a:off x="1307680" y="1365885"/>
            <a:ext cx="9341269" cy="646290"/>
          </a:xfrm>
          <a:prstGeom prst="rect">
            <a:avLst/>
          </a:prstGeom>
          <a:noFill/>
          <a:ln>
            <a:noFill/>
          </a:ln>
        </p:spPr>
        <p:txBody>
          <a:bodyPr spcFirstLastPara="1" wrap="square" lIns="91425" tIns="45700" rIns="91425" bIns="45700" anchor="t" anchorCtr="0">
            <a:spAutoFit/>
          </a:bodyPr>
          <a:lstStyle/>
          <a:p>
            <a:pPr marL="228600" indent="-228600">
              <a:buFont typeface="+mj-lt"/>
              <a:buAutoNum type="arabicPeriod"/>
            </a:pPr>
            <a:r>
              <a:rPr lang="en-US" sz="1200" dirty="0">
                <a:solidFill>
                  <a:schemeClr val="dk1"/>
                </a:solidFill>
                <a:latin typeface="Century Gothic"/>
                <a:ea typeface="Century Gothic"/>
                <a:cs typeface="Century Gothic"/>
                <a:sym typeface="Century Gothic"/>
              </a:rPr>
              <a:t>Press </a:t>
            </a:r>
            <a:r>
              <a:rPr lang="en-US" sz="1200" b="1" dirty="0">
                <a:solidFill>
                  <a:schemeClr val="dk1"/>
                </a:solidFill>
                <a:latin typeface="Century Gothic"/>
                <a:ea typeface="Century Gothic"/>
                <a:cs typeface="Century Gothic"/>
                <a:sym typeface="Century Gothic"/>
              </a:rPr>
              <a:t>Ctrl + Shift + P</a:t>
            </a:r>
            <a:r>
              <a:rPr lang="en-US" sz="1200" dirty="0">
                <a:solidFill>
                  <a:schemeClr val="dk1"/>
                </a:solidFill>
                <a:latin typeface="Century Gothic"/>
                <a:ea typeface="Century Gothic"/>
                <a:cs typeface="Century Gothic"/>
                <a:sym typeface="Century Gothic"/>
              </a:rPr>
              <a:t> to open Command Palette.</a:t>
            </a:r>
          </a:p>
          <a:p>
            <a:pPr marL="228600" indent="-228600">
              <a:buFont typeface="+mj-lt"/>
              <a:buAutoNum type="arabicPeriod"/>
            </a:pPr>
            <a:r>
              <a:rPr lang="en-US" sz="1200" dirty="0">
                <a:solidFill>
                  <a:schemeClr val="dk1"/>
                </a:solidFill>
                <a:latin typeface="Century Gothic"/>
                <a:ea typeface="Century Gothic"/>
                <a:cs typeface="Century Gothic"/>
                <a:sym typeface="Century Gothic"/>
              </a:rPr>
              <a:t>Type “</a:t>
            </a:r>
            <a:r>
              <a:rPr lang="en-US" sz="1200" b="1" dirty="0">
                <a:solidFill>
                  <a:schemeClr val="dk1"/>
                </a:solidFill>
                <a:latin typeface="Century Gothic"/>
                <a:ea typeface="Century Gothic"/>
                <a:cs typeface="Century Gothic"/>
                <a:sym typeface="Century Gothic"/>
              </a:rPr>
              <a:t>Authorize an Org”</a:t>
            </a:r>
            <a:r>
              <a:rPr lang="en-US" sz="1200" dirty="0">
                <a:solidFill>
                  <a:schemeClr val="dk1"/>
                </a:solidFill>
                <a:latin typeface="Century Gothic"/>
                <a:ea typeface="Century Gothic"/>
                <a:cs typeface="Century Gothic"/>
                <a:sym typeface="Century Gothic"/>
              </a:rPr>
              <a:t>.</a:t>
            </a:r>
          </a:p>
          <a:p>
            <a:pPr marL="228600" indent="-228600">
              <a:buFont typeface="+mj-lt"/>
              <a:buAutoNum type="arabicPeriod"/>
            </a:pPr>
            <a:r>
              <a:rPr lang="en-US" sz="1200" dirty="0">
                <a:solidFill>
                  <a:schemeClr val="dk1"/>
                </a:solidFill>
                <a:latin typeface="Century Gothic"/>
                <a:ea typeface="Century Gothic"/>
                <a:cs typeface="Century Gothic"/>
                <a:sym typeface="Century Gothic"/>
              </a:rPr>
              <a:t>Select </a:t>
            </a:r>
            <a:r>
              <a:rPr lang="en-US" sz="1200" b="1" dirty="0">
                <a:solidFill>
                  <a:schemeClr val="dk1"/>
                </a:solidFill>
                <a:latin typeface="Century Gothic"/>
                <a:ea typeface="Century Gothic"/>
                <a:cs typeface="Century Gothic"/>
                <a:sym typeface="Century Gothic"/>
              </a:rPr>
              <a:t>SFDX: Authorize an Org.</a:t>
            </a:r>
            <a:endParaRPr lang="en-US" sz="1200" dirty="0"/>
          </a:p>
        </p:txBody>
      </p:sp>
    </p:spTree>
    <p:extLst>
      <p:ext uri="{BB962C8B-B14F-4D97-AF65-F5344CB8AC3E}">
        <p14:creationId xmlns:p14="http://schemas.microsoft.com/office/powerpoint/2010/main" val="28746899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4">
          <a:extLst>
            <a:ext uri="{FF2B5EF4-FFF2-40B4-BE49-F238E27FC236}">
              <a16:creationId xmlns:a16="http://schemas.microsoft.com/office/drawing/2014/main" id="{4C231A95-E5C2-CFB5-4CD8-FFA8F20BFDFE}"/>
            </a:ext>
          </a:extLst>
        </p:cNvPr>
        <p:cNvGrpSpPr/>
        <p:nvPr/>
      </p:nvGrpSpPr>
      <p:grpSpPr>
        <a:xfrm>
          <a:off x="0" y="0"/>
          <a:ext cx="0" cy="0"/>
          <a:chOff x="0" y="0"/>
          <a:chExt cx="0" cy="0"/>
        </a:xfrm>
      </p:grpSpPr>
      <p:sp>
        <p:nvSpPr>
          <p:cNvPr id="226" name="Google Shape;226;p4">
            <a:extLst>
              <a:ext uri="{FF2B5EF4-FFF2-40B4-BE49-F238E27FC236}">
                <a16:creationId xmlns:a16="http://schemas.microsoft.com/office/drawing/2014/main" id="{EC2D342B-7770-72C0-92D7-21CA6646037F}"/>
              </a:ext>
            </a:extLst>
          </p:cNvPr>
          <p:cNvSpPr/>
          <p:nvPr/>
        </p:nvSpPr>
        <p:spPr>
          <a:xfrm>
            <a:off x="209006" y="0"/>
            <a:ext cx="10644922" cy="646290"/>
          </a:xfrm>
          <a:prstGeom prst="rect">
            <a:avLst/>
          </a:prstGeom>
          <a:noFill/>
          <a:ln>
            <a:noFill/>
          </a:ln>
        </p:spPr>
        <p:txBody>
          <a:bodyPr spcFirstLastPara="1" wrap="square" lIns="91425" tIns="45700" rIns="91425" bIns="45700" anchor="t" anchorCtr="0">
            <a:spAutoFit/>
          </a:bodyPr>
          <a:lstStyle/>
          <a:p>
            <a:pPr lvl="0">
              <a:lnSpc>
                <a:spcPct val="150000"/>
              </a:lnSpc>
            </a:pPr>
            <a:r>
              <a:rPr lang="en-GB" sz="2400" b="1" dirty="0">
                <a:solidFill>
                  <a:srgbClr val="E20F84"/>
                </a:solidFill>
                <a:latin typeface="Century Gothic"/>
                <a:ea typeface="Century Gothic"/>
                <a:cs typeface="Century Gothic"/>
                <a:sym typeface="Century Gothic"/>
              </a:rPr>
              <a:t>Set Up Salesforce DX</a:t>
            </a:r>
          </a:p>
        </p:txBody>
      </p:sp>
      <p:sp>
        <p:nvSpPr>
          <p:cNvPr id="2" name="TextBox 1">
            <a:extLst>
              <a:ext uri="{FF2B5EF4-FFF2-40B4-BE49-F238E27FC236}">
                <a16:creationId xmlns:a16="http://schemas.microsoft.com/office/drawing/2014/main" id="{37ACC6BB-AB25-D65C-FA8D-0AD789657552}"/>
              </a:ext>
            </a:extLst>
          </p:cNvPr>
          <p:cNvSpPr txBox="1"/>
          <p:nvPr/>
        </p:nvSpPr>
        <p:spPr>
          <a:xfrm>
            <a:off x="474182" y="655393"/>
            <a:ext cx="4910319" cy="400110"/>
          </a:xfrm>
          <a:prstGeom prst="rect">
            <a:avLst/>
          </a:prstGeom>
          <a:noFill/>
        </p:spPr>
        <p:txBody>
          <a:bodyPr wrap="none" rtlCol="0">
            <a:spAutoFit/>
          </a:bodyPr>
          <a:lstStyle/>
          <a:p>
            <a:pPr>
              <a:buClr>
                <a:srgbClr val="E20F84"/>
              </a:buClr>
            </a:pPr>
            <a:r>
              <a:rPr lang="en-GB" sz="2000" b="1" dirty="0">
                <a:solidFill>
                  <a:srgbClr val="E20F84"/>
                </a:solidFill>
                <a:latin typeface="Century Gothic" panose="020B0502020202020204" pitchFamily="34" charset="0"/>
                <a:cs typeface="Arial" panose="020B0604020202020204" pitchFamily="34" charset="0"/>
              </a:rPr>
              <a:t>6. Connect VS Code to Salesforce Org</a:t>
            </a:r>
          </a:p>
        </p:txBody>
      </p:sp>
      <p:sp>
        <p:nvSpPr>
          <p:cNvPr id="1301" name="Google Shape;1301;p106"/>
          <p:cNvSpPr txBox="1"/>
          <p:nvPr/>
        </p:nvSpPr>
        <p:spPr>
          <a:xfrm>
            <a:off x="1155280" y="1280160"/>
            <a:ext cx="9341269" cy="276959"/>
          </a:xfrm>
          <a:prstGeom prst="rect">
            <a:avLst/>
          </a:prstGeom>
          <a:noFill/>
          <a:ln>
            <a:noFill/>
          </a:ln>
        </p:spPr>
        <p:txBody>
          <a:bodyPr spcFirstLastPara="1" wrap="square" lIns="91425" tIns="45700" rIns="91425" bIns="45700" anchor="t" anchorCtr="0">
            <a:spAutoFit/>
          </a:bodyPr>
          <a:lstStyle/>
          <a:p>
            <a:r>
              <a:rPr lang="en-US" sz="1200" dirty="0">
                <a:solidFill>
                  <a:schemeClr val="dk1"/>
                </a:solidFill>
                <a:latin typeface="Century Gothic"/>
                <a:ea typeface="Century Gothic"/>
                <a:cs typeface="Century Gothic"/>
                <a:sym typeface="Century Gothic"/>
              </a:rPr>
              <a:t>6.2 Select </a:t>
            </a:r>
            <a:r>
              <a:rPr lang="en-US" sz="1200" b="1" dirty="0">
                <a:solidFill>
                  <a:schemeClr val="dk1"/>
                </a:solidFill>
                <a:latin typeface="Century Gothic"/>
                <a:ea typeface="Century Gothic"/>
                <a:cs typeface="Century Gothic"/>
                <a:sym typeface="Century Gothic"/>
              </a:rPr>
              <a:t>Sandbox </a:t>
            </a:r>
            <a:r>
              <a:rPr lang="en-US" sz="1200" dirty="0">
                <a:solidFill>
                  <a:schemeClr val="dk1"/>
                </a:solidFill>
                <a:latin typeface="Century Gothic"/>
                <a:ea typeface="Century Gothic"/>
                <a:cs typeface="Century Gothic"/>
                <a:sym typeface="Century Gothic"/>
              </a:rPr>
              <a:t>Environment.</a:t>
            </a:r>
            <a:endParaRPr lang="en-US" sz="1200" dirty="0"/>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43200" y="2011680"/>
            <a:ext cx="6391923" cy="4572000"/>
          </a:xfrm>
          <a:prstGeom prst="rect">
            <a:avLst/>
          </a:prstGeom>
        </p:spPr>
      </p:pic>
    </p:spTree>
    <p:extLst>
      <p:ext uri="{BB962C8B-B14F-4D97-AF65-F5344CB8AC3E}">
        <p14:creationId xmlns:p14="http://schemas.microsoft.com/office/powerpoint/2010/main" val="1403951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4">
          <a:extLst>
            <a:ext uri="{FF2B5EF4-FFF2-40B4-BE49-F238E27FC236}">
              <a16:creationId xmlns:a16="http://schemas.microsoft.com/office/drawing/2014/main" id="{4C231A95-E5C2-CFB5-4CD8-FFA8F20BFDFE}"/>
            </a:ext>
          </a:extLst>
        </p:cNvPr>
        <p:cNvGrpSpPr/>
        <p:nvPr/>
      </p:nvGrpSpPr>
      <p:grpSpPr>
        <a:xfrm>
          <a:off x="0" y="0"/>
          <a:ext cx="0" cy="0"/>
          <a:chOff x="0" y="0"/>
          <a:chExt cx="0" cy="0"/>
        </a:xfrm>
      </p:grpSpPr>
      <p:sp>
        <p:nvSpPr>
          <p:cNvPr id="226" name="Google Shape;226;p4">
            <a:extLst>
              <a:ext uri="{FF2B5EF4-FFF2-40B4-BE49-F238E27FC236}">
                <a16:creationId xmlns:a16="http://schemas.microsoft.com/office/drawing/2014/main" id="{EC2D342B-7770-72C0-92D7-21CA6646037F}"/>
              </a:ext>
            </a:extLst>
          </p:cNvPr>
          <p:cNvSpPr/>
          <p:nvPr/>
        </p:nvSpPr>
        <p:spPr>
          <a:xfrm>
            <a:off x="209006" y="0"/>
            <a:ext cx="10644922" cy="646290"/>
          </a:xfrm>
          <a:prstGeom prst="rect">
            <a:avLst/>
          </a:prstGeom>
          <a:noFill/>
          <a:ln>
            <a:noFill/>
          </a:ln>
        </p:spPr>
        <p:txBody>
          <a:bodyPr spcFirstLastPara="1" wrap="square" lIns="91425" tIns="45700" rIns="91425" bIns="45700" anchor="t" anchorCtr="0">
            <a:spAutoFit/>
          </a:bodyPr>
          <a:lstStyle/>
          <a:p>
            <a:pPr lvl="0">
              <a:lnSpc>
                <a:spcPct val="150000"/>
              </a:lnSpc>
            </a:pPr>
            <a:r>
              <a:rPr lang="en-GB" sz="2400" b="1" dirty="0">
                <a:solidFill>
                  <a:srgbClr val="E20F84"/>
                </a:solidFill>
                <a:latin typeface="Century Gothic"/>
                <a:ea typeface="Century Gothic"/>
                <a:cs typeface="Century Gothic"/>
                <a:sym typeface="Century Gothic"/>
              </a:rPr>
              <a:t>Set Up Salesforce DX</a:t>
            </a:r>
          </a:p>
        </p:txBody>
      </p:sp>
      <p:sp>
        <p:nvSpPr>
          <p:cNvPr id="2" name="TextBox 1">
            <a:extLst>
              <a:ext uri="{FF2B5EF4-FFF2-40B4-BE49-F238E27FC236}">
                <a16:creationId xmlns:a16="http://schemas.microsoft.com/office/drawing/2014/main" id="{37ACC6BB-AB25-D65C-FA8D-0AD789657552}"/>
              </a:ext>
            </a:extLst>
          </p:cNvPr>
          <p:cNvSpPr txBox="1"/>
          <p:nvPr/>
        </p:nvSpPr>
        <p:spPr>
          <a:xfrm>
            <a:off x="474182" y="655393"/>
            <a:ext cx="4910319" cy="400110"/>
          </a:xfrm>
          <a:prstGeom prst="rect">
            <a:avLst/>
          </a:prstGeom>
          <a:noFill/>
        </p:spPr>
        <p:txBody>
          <a:bodyPr wrap="none" rtlCol="0">
            <a:spAutoFit/>
          </a:bodyPr>
          <a:lstStyle/>
          <a:p>
            <a:pPr>
              <a:buClr>
                <a:srgbClr val="E20F84"/>
              </a:buClr>
            </a:pPr>
            <a:r>
              <a:rPr lang="en-GB" sz="2000" b="1" dirty="0">
                <a:solidFill>
                  <a:srgbClr val="E20F84"/>
                </a:solidFill>
                <a:latin typeface="Century Gothic" panose="020B0502020202020204" pitchFamily="34" charset="0"/>
                <a:cs typeface="Arial" panose="020B0604020202020204" pitchFamily="34" charset="0"/>
              </a:rPr>
              <a:t>6. Connect VS Code to Salesforce Org</a:t>
            </a:r>
          </a:p>
        </p:txBody>
      </p:sp>
      <p:sp>
        <p:nvSpPr>
          <p:cNvPr id="1301" name="Google Shape;1301;p106"/>
          <p:cNvSpPr txBox="1"/>
          <p:nvPr/>
        </p:nvSpPr>
        <p:spPr>
          <a:xfrm>
            <a:off x="1155280" y="1280160"/>
            <a:ext cx="9341269" cy="276959"/>
          </a:xfrm>
          <a:prstGeom prst="rect">
            <a:avLst/>
          </a:prstGeom>
          <a:noFill/>
          <a:ln>
            <a:noFill/>
          </a:ln>
        </p:spPr>
        <p:txBody>
          <a:bodyPr spcFirstLastPara="1" wrap="square" lIns="91425" tIns="45700" rIns="91425" bIns="45700" anchor="t" anchorCtr="0">
            <a:spAutoFit/>
          </a:bodyPr>
          <a:lstStyle/>
          <a:p>
            <a:r>
              <a:rPr lang="en-US" sz="1200" dirty="0">
                <a:solidFill>
                  <a:schemeClr val="dk1"/>
                </a:solidFill>
                <a:latin typeface="Century Gothic"/>
                <a:ea typeface="Century Gothic"/>
                <a:cs typeface="Century Gothic"/>
                <a:sym typeface="Century Gothic"/>
              </a:rPr>
              <a:t>6.3 In Salesforce Login, enter username and password.</a:t>
            </a:r>
            <a:endParaRPr lang="en-US" sz="1200"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43200" y="2011680"/>
            <a:ext cx="6391923" cy="4572000"/>
          </a:xfrm>
          <a:prstGeom prst="rect">
            <a:avLst/>
          </a:prstGeom>
        </p:spPr>
      </p:pic>
    </p:spTree>
    <p:extLst>
      <p:ext uri="{BB962C8B-B14F-4D97-AF65-F5344CB8AC3E}">
        <p14:creationId xmlns:p14="http://schemas.microsoft.com/office/powerpoint/2010/main" val="32778029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CDA6CD-201E-D715-C6B1-0A14E62B6B4E}"/>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A04A517D-0D00-BF47-F34F-F498AAC11A6C}"/>
              </a:ext>
            </a:extLst>
          </p:cNvPr>
          <p:cNvSpPr/>
          <p:nvPr/>
        </p:nvSpPr>
        <p:spPr>
          <a:xfrm>
            <a:off x="3902717" y="1517904"/>
            <a:ext cx="3942031" cy="3346704"/>
          </a:xfrm>
          <a:prstGeom prst="rect">
            <a:avLst/>
          </a:prstGeom>
          <a:gradFill flip="none" rotWithShape="1">
            <a:gsLst>
              <a:gs pos="100000">
                <a:srgbClr val="02528A">
                  <a:tint val="66000"/>
                  <a:satMod val="160000"/>
                  <a:alpha val="50000"/>
                </a:srgbClr>
              </a:gs>
              <a:gs pos="0">
                <a:schemeClr val="bg1"/>
              </a:gs>
            </a:gsLst>
            <a:lin ang="81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Google Shape;189;p2">
            <a:extLst>
              <a:ext uri="{FF2B5EF4-FFF2-40B4-BE49-F238E27FC236}">
                <a16:creationId xmlns:a16="http://schemas.microsoft.com/office/drawing/2014/main" id="{ED2C9433-0B3B-E804-52A0-6BE9600E6A66}"/>
              </a:ext>
            </a:extLst>
          </p:cNvPr>
          <p:cNvSpPr/>
          <p:nvPr/>
        </p:nvSpPr>
        <p:spPr>
          <a:xfrm>
            <a:off x="0" y="358750"/>
            <a:ext cx="12192000" cy="58473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200" b="1" dirty="0">
                <a:solidFill>
                  <a:srgbClr val="E20F84"/>
                </a:solidFill>
                <a:latin typeface="Century Gothic"/>
                <a:ea typeface="Century Gothic"/>
                <a:cs typeface="Century Gothic"/>
                <a:sym typeface="Century Gothic"/>
              </a:rPr>
              <a:t>Course Syllabus</a:t>
            </a:r>
            <a:endParaRPr sz="1200" dirty="0"/>
          </a:p>
        </p:txBody>
      </p:sp>
      <p:pic>
        <p:nvPicPr>
          <p:cNvPr id="35" name="Google Shape;73;p1">
            <a:extLst>
              <a:ext uri="{FF2B5EF4-FFF2-40B4-BE49-F238E27FC236}">
                <a16:creationId xmlns:a16="http://schemas.microsoft.com/office/drawing/2014/main" id="{4D18620A-7FDD-F20B-16DB-A11E85374A02}"/>
              </a:ext>
            </a:extLst>
          </p:cNvPr>
          <p:cNvPicPr preferRelativeResize="0"/>
          <p:nvPr/>
        </p:nvPicPr>
        <p:blipFill rotWithShape="1">
          <a:blip r:embed="rId2">
            <a:alphaModFix amt="30000"/>
          </a:blip>
          <a:srcRect/>
          <a:stretch/>
        </p:blipFill>
        <p:spPr>
          <a:xfrm>
            <a:off x="0" y="951694"/>
            <a:ext cx="12192000" cy="303553"/>
          </a:xfrm>
          <a:prstGeom prst="rect">
            <a:avLst/>
          </a:prstGeom>
          <a:noFill/>
          <a:ln>
            <a:noFill/>
          </a:ln>
        </p:spPr>
      </p:pic>
      <p:grpSp>
        <p:nvGrpSpPr>
          <p:cNvPr id="3" name="Group 2">
            <a:extLst>
              <a:ext uri="{FF2B5EF4-FFF2-40B4-BE49-F238E27FC236}">
                <a16:creationId xmlns:a16="http://schemas.microsoft.com/office/drawing/2014/main" id="{D2A2D91A-F2E5-A8B8-ABED-5B58297175FD}"/>
              </a:ext>
            </a:extLst>
          </p:cNvPr>
          <p:cNvGrpSpPr/>
          <p:nvPr/>
        </p:nvGrpSpPr>
        <p:grpSpPr>
          <a:xfrm>
            <a:off x="-177235" y="1336608"/>
            <a:ext cx="12094449" cy="3569212"/>
            <a:chOff x="-433267" y="1336608"/>
            <a:chExt cx="12094449" cy="3569212"/>
          </a:xfrm>
        </p:grpSpPr>
        <p:sp>
          <p:nvSpPr>
            <p:cNvPr id="22" name="Google Shape;183;p2">
              <a:extLst>
                <a:ext uri="{FF2B5EF4-FFF2-40B4-BE49-F238E27FC236}">
                  <a16:creationId xmlns:a16="http://schemas.microsoft.com/office/drawing/2014/main" id="{96AC5418-81C5-8997-7DA4-8B0E20BCCE63}"/>
                </a:ext>
              </a:extLst>
            </p:cNvPr>
            <p:cNvSpPr/>
            <p:nvPr/>
          </p:nvSpPr>
          <p:spPr>
            <a:xfrm>
              <a:off x="3337302" y="2581941"/>
              <a:ext cx="4271843" cy="1015622"/>
            </a:xfrm>
            <a:prstGeom prst="rect">
              <a:avLst/>
            </a:prstGeom>
            <a:noFill/>
            <a:ln>
              <a:noFill/>
            </a:ln>
          </p:spPr>
          <p:txBody>
            <a:bodyPr spcFirstLastPara="1" wrap="square" lIns="91425" tIns="45700" rIns="91425" bIns="45700" anchor="t" anchorCtr="0">
              <a:spAutoFit/>
            </a:bodyPr>
            <a:lstStyle/>
            <a:p>
              <a:pPr marL="628650" lvl="1" indent="-171450">
                <a:buClr>
                  <a:srgbClr val="E20F84"/>
                </a:buClr>
                <a:buSzPts val="1200"/>
                <a:buFont typeface="Arial" panose="020B0604020202020204" pitchFamily="34" charset="0"/>
                <a:buChar char="•"/>
              </a:pPr>
              <a:r>
                <a:rPr lang="en-US" sz="1200" dirty="0">
                  <a:solidFill>
                    <a:srgbClr val="E20F84"/>
                  </a:solidFill>
                  <a:latin typeface="Century Gothic"/>
                  <a:ea typeface="Century Gothic"/>
                  <a:cs typeface="Century Gothic"/>
                  <a:sym typeface="Century Gothic"/>
                </a:rPr>
                <a:t>HTML Tutorial</a:t>
              </a:r>
              <a:endParaRPr sz="1200" dirty="0">
                <a:solidFill>
                  <a:srgbClr val="E20F84"/>
                </a:solidFill>
              </a:endParaRPr>
            </a:p>
            <a:p>
              <a:pPr marL="628650" marR="0" lvl="1" indent="-171450" algn="l" rtl="0">
                <a:spcBef>
                  <a:spcPts val="0"/>
                </a:spcBef>
                <a:spcAft>
                  <a:spcPts val="0"/>
                </a:spcAft>
                <a:buClr>
                  <a:srgbClr val="E20F84"/>
                </a:buClr>
                <a:buSzPts val="1200"/>
                <a:buFont typeface="Arial" panose="020B0604020202020204" pitchFamily="34" charset="0"/>
                <a:buChar char="•"/>
              </a:pPr>
              <a:r>
                <a:rPr lang="en-US" sz="1200" b="0" i="0" u="none" strike="noStrike" cap="none" dirty="0">
                  <a:solidFill>
                    <a:srgbClr val="E20F84"/>
                  </a:solidFill>
                  <a:latin typeface="Century Gothic"/>
                  <a:ea typeface="Century Gothic"/>
                  <a:cs typeface="Century Gothic"/>
                  <a:sym typeface="Century Gothic"/>
                </a:rPr>
                <a:t>CSS Tutorial</a:t>
              </a:r>
              <a:endParaRPr sz="1200" dirty="0">
                <a:solidFill>
                  <a:srgbClr val="E20F84"/>
                </a:solidFill>
              </a:endParaRPr>
            </a:p>
            <a:p>
              <a:pPr marL="628650" marR="0" lvl="1" indent="-171450" algn="l" rtl="0">
                <a:spcBef>
                  <a:spcPts val="0"/>
                </a:spcBef>
                <a:spcAft>
                  <a:spcPts val="0"/>
                </a:spcAft>
                <a:buClr>
                  <a:srgbClr val="E20F84"/>
                </a:buClr>
                <a:buSzPts val="1200"/>
                <a:buFont typeface="Arial" panose="020B0604020202020204" pitchFamily="34" charset="0"/>
                <a:buChar char="•"/>
              </a:pPr>
              <a:r>
                <a:rPr lang="en-US" sz="1200" b="0" i="0" u="none" strike="noStrike" cap="none" dirty="0">
                  <a:solidFill>
                    <a:srgbClr val="E20F84"/>
                  </a:solidFill>
                  <a:latin typeface="Century Gothic"/>
                  <a:ea typeface="Century Gothic"/>
                  <a:cs typeface="Century Gothic"/>
                  <a:sym typeface="Century Gothic"/>
                </a:rPr>
                <a:t>JAVASCRIPT Tutorial</a:t>
              </a:r>
              <a:endParaRPr sz="1200" dirty="0">
                <a:solidFill>
                  <a:srgbClr val="E20F84"/>
                </a:solidFill>
              </a:endParaRPr>
            </a:p>
            <a:p>
              <a:pPr marL="628650" marR="0" lvl="1" indent="-171450" algn="l" rtl="0">
                <a:spcBef>
                  <a:spcPts val="0"/>
                </a:spcBef>
                <a:spcAft>
                  <a:spcPts val="0"/>
                </a:spcAft>
                <a:buClr>
                  <a:srgbClr val="E20F84"/>
                </a:buClr>
                <a:buSzPts val="1200"/>
                <a:buFont typeface="Arial" panose="020B0604020202020204" pitchFamily="34" charset="0"/>
                <a:buChar char="•"/>
              </a:pPr>
              <a:r>
                <a:rPr lang="en-US" sz="1200" b="0" i="0" u="none" strike="noStrike" cap="none" dirty="0">
                  <a:solidFill>
                    <a:srgbClr val="E20F84"/>
                  </a:solidFill>
                  <a:latin typeface="Century Gothic"/>
                  <a:ea typeface="Century Gothic"/>
                  <a:cs typeface="Century Gothic"/>
                  <a:sym typeface="Century Gothic"/>
                </a:rPr>
                <a:t>Lightning Design System Tutorial</a:t>
              </a:r>
              <a:endParaRPr sz="1200" dirty="0">
                <a:solidFill>
                  <a:srgbClr val="E20F84"/>
                </a:solidFill>
              </a:endParaRPr>
            </a:p>
            <a:p>
              <a:pPr marL="628650" marR="0" lvl="1" indent="-171450" algn="l" rtl="0">
                <a:spcBef>
                  <a:spcPts val="0"/>
                </a:spcBef>
                <a:spcAft>
                  <a:spcPts val="0"/>
                </a:spcAft>
                <a:buClr>
                  <a:srgbClr val="E20F84"/>
                </a:buClr>
                <a:buSzPts val="1200"/>
                <a:buFont typeface="Arial" panose="020B0604020202020204" pitchFamily="34" charset="0"/>
                <a:buChar char="•"/>
              </a:pPr>
              <a:r>
                <a:rPr lang="en-US" sz="1200" b="0" i="0" u="none" strike="noStrike" cap="none" dirty="0">
                  <a:solidFill>
                    <a:srgbClr val="E20F84"/>
                  </a:solidFill>
                  <a:latin typeface="Century Gothic"/>
                  <a:ea typeface="Century Gothic"/>
                  <a:cs typeface="Century Gothic"/>
                  <a:sym typeface="Century Gothic"/>
                </a:rPr>
                <a:t>Apex Tutorial</a:t>
              </a:r>
              <a:endParaRPr sz="1200" b="0" i="0" u="none" strike="noStrike" cap="none" dirty="0">
                <a:solidFill>
                  <a:srgbClr val="E20F84"/>
                </a:solidFill>
                <a:latin typeface="Century Gothic"/>
                <a:ea typeface="Century Gothic"/>
                <a:cs typeface="Century Gothic"/>
                <a:sym typeface="Century Gothic"/>
              </a:endParaRPr>
            </a:p>
          </p:txBody>
        </p:sp>
        <p:sp>
          <p:nvSpPr>
            <p:cNvPr id="36" name="Google Shape;190;p2">
              <a:extLst>
                <a:ext uri="{FF2B5EF4-FFF2-40B4-BE49-F238E27FC236}">
                  <a16:creationId xmlns:a16="http://schemas.microsoft.com/office/drawing/2014/main" id="{1729C1B5-8FF6-235E-71D4-895691F86631}"/>
                </a:ext>
              </a:extLst>
            </p:cNvPr>
            <p:cNvSpPr/>
            <p:nvPr/>
          </p:nvSpPr>
          <p:spPr>
            <a:xfrm>
              <a:off x="3869465" y="1336608"/>
              <a:ext cx="3535765" cy="1015622"/>
            </a:xfrm>
            <a:prstGeom prst="rect">
              <a:avLst/>
            </a:prstGeom>
            <a:gradFill flip="none" rotWithShape="1">
              <a:gsLst>
                <a:gs pos="62000">
                  <a:schemeClr val="bg1">
                    <a:alpha val="0"/>
                  </a:schemeClr>
                </a:gs>
                <a:gs pos="0">
                  <a:srgbClr val="E20F84">
                    <a:alpha val="40000"/>
                  </a:srgbClr>
                </a:gs>
              </a:gsLst>
              <a:lin ang="16200000" scaled="1"/>
              <a:tileRect/>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0" name="Google Shape;184;p2">
              <a:extLst>
                <a:ext uri="{FF2B5EF4-FFF2-40B4-BE49-F238E27FC236}">
                  <a16:creationId xmlns:a16="http://schemas.microsoft.com/office/drawing/2014/main" id="{AFF38831-EB7D-61D3-043F-723D945C6EB5}"/>
                </a:ext>
              </a:extLst>
            </p:cNvPr>
            <p:cNvSpPr/>
            <p:nvPr/>
          </p:nvSpPr>
          <p:spPr>
            <a:xfrm>
              <a:off x="3905485" y="1836498"/>
              <a:ext cx="3463723" cy="400069"/>
            </a:xfrm>
            <a:prstGeom prst="rect">
              <a:avLst/>
            </a:prstGeom>
            <a:noFill/>
            <a:ln>
              <a:noFill/>
            </a:ln>
          </p:spPr>
          <p:txBody>
            <a:bodyPr spcFirstLastPara="1" wrap="square" lIns="91425" tIns="45700" rIns="91425" bIns="45700" anchor="t" anchorCtr="0">
              <a:spAutoFit/>
            </a:bodyPr>
            <a:lstStyle/>
            <a:p>
              <a:pPr lvl="0" algn="ctr"/>
              <a:r>
                <a:rPr lang="en-GB" sz="2000" b="1" dirty="0">
                  <a:solidFill>
                    <a:srgbClr val="E20F84"/>
                  </a:solidFill>
                  <a:latin typeface="Century Gothic" panose="020B0502020202020204" pitchFamily="34" charset="0"/>
                  <a:ea typeface="Calibri"/>
                  <a:cs typeface="Calibri"/>
                  <a:sym typeface="Calibri"/>
                </a:rPr>
                <a:t>Basic Web Development</a:t>
              </a:r>
              <a:r>
                <a:rPr lang="en-US" sz="2000" b="1" dirty="0">
                  <a:solidFill>
                    <a:srgbClr val="E20F84"/>
                  </a:solidFill>
                  <a:latin typeface="Century Gothic" panose="020B0502020202020204" pitchFamily="34" charset="0"/>
                  <a:ea typeface="Calibri"/>
                  <a:cs typeface="Calibri"/>
                  <a:sym typeface="Calibri"/>
                </a:rPr>
                <a:t> </a:t>
              </a:r>
              <a:endParaRPr sz="2000" dirty="0">
                <a:solidFill>
                  <a:srgbClr val="E20F84"/>
                </a:solidFill>
                <a:latin typeface="Century Gothic" panose="020B0502020202020204" pitchFamily="34" charset="0"/>
              </a:endParaRPr>
            </a:p>
          </p:txBody>
        </p:sp>
        <p:sp>
          <p:nvSpPr>
            <p:cNvPr id="5" name="Google Shape;190;p2">
              <a:extLst>
                <a:ext uri="{FF2B5EF4-FFF2-40B4-BE49-F238E27FC236}">
                  <a16:creationId xmlns:a16="http://schemas.microsoft.com/office/drawing/2014/main" id="{47095376-DC69-78C7-B3A8-EB1205EFFA6F}"/>
                </a:ext>
              </a:extLst>
            </p:cNvPr>
            <p:cNvSpPr/>
            <p:nvPr/>
          </p:nvSpPr>
          <p:spPr>
            <a:xfrm>
              <a:off x="108854" y="1336608"/>
              <a:ext cx="3021072" cy="1015622"/>
            </a:xfrm>
            <a:prstGeom prst="rect">
              <a:avLst/>
            </a:prstGeom>
            <a:gradFill flip="none" rotWithShape="1">
              <a:gsLst>
                <a:gs pos="62000">
                  <a:schemeClr val="bg1">
                    <a:alpha val="0"/>
                  </a:schemeClr>
                </a:gs>
                <a:gs pos="0">
                  <a:srgbClr val="E20F84">
                    <a:alpha val="40000"/>
                  </a:srgbClr>
                </a:gs>
              </a:gsLst>
              <a:lin ang="16200000" scaled="1"/>
              <a:tileRect/>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8" name="Google Shape;184;p2">
              <a:extLst>
                <a:ext uri="{FF2B5EF4-FFF2-40B4-BE49-F238E27FC236}">
                  <a16:creationId xmlns:a16="http://schemas.microsoft.com/office/drawing/2014/main" id="{483E9D79-4796-DE9C-7185-4E069771040E}"/>
                </a:ext>
              </a:extLst>
            </p:cNvPr>
            <p:cNvSpPr/>
            <p:nvPr/>
          </p:nvSpPr>
          <p:spPr>
            <a:xfrm>
              <a:off x="207784" y="1836498"/>
              <a:ext cx="2822123" cy="400069"/>
            </a:xfrm>
            <a:prstGeom prst="rect">
              <a:avLst/>
            </a:prstGeom>
            <a:noFill/>
            <a:ln>
              <a:noFill/>
            </a:ln>
          </p:spPr>
          <p:txBody>
            <a:bodyPr spcFirstLastPara="1" wrap="square" lIns="91425" tIns="45700" rIns="91425" bIns="45700" anchor="t" anchorCtr="0">
              <a:spAutoFit/>
            </a:bodyPr>
            <a:lstStyle/>
            <a:p>
              <a:pPr lvl="0" algn="ctr"/>
              <a:r>
                <a:rPr lang="en-US" sz="2000" b="1" dirty="0">
                  <a:solidFill>
                    <a:srgbClr val="E20F84"/>
                  </a:solidFill>
                  <a:latin typeface="Century Gothic" panose="020B0502020202020204" pitchFamily="34" charset="0"/>
                  <a:ea typeface="Calibri"/>
                  <a:cs typeface="Calibri"/>
                  <a:sym typeface="Calibri"/>
                </a:rPr>
                <a:t>Set Up Salesforce DX</a:t>
              </a:r>
              <a:endParaRPr lang="en-US" sz="2000" dirty="0">
                <a:solidFill>
                  <a:srgbClr val="E20F84"/>
                </a:solidFill>
                <a:latin typeface="Century Gothic" panose="020B0502020202020204" pitchFamily="34" charset="0"/>
              </a:endParaRPr>
            </a:p>
          </p:txBody>
        </p:sp>
        <p:sp>
          <p:nvSpPr>
            <p:cNvPr id="37" name="Google Shape;190;p2">
              <a:extLst>
                <a:ext uri="{FF2B5EF4-FFF2-40B4-BE49-F238E27FC236}">
                  <a16:creationId xmlns:a16="http://schemas.microsoft.com/office/drawing/2014/main" id="{43181467-43A0-ED41-2680-FB2CBEBF4311}"/>
                </a:ext>
              </a:extLst>
            </p:cNvPr>
            <p:cNvSpPr/>
            <p:nvPr/>
          </p:nvSpPr>
          <p:spPr>
            <a:xfrm>
              <a:off x="8144769" y="1336608"/>
              <a:ext cx="3308775" cy="1015622"/>
            </a:xfrm>
            <a:prstGeom prst="rect">
              <a:avLst/>
            </a:prstGeom>
            <a:gradFill flip="none" rotWithShape="1">
              <a:gsLst>
                <a:gs pos="62000">
                  <a:schemeClr val="bg1">
                    <a:alpha val="0"/>
                  </a:schemeClr>
                </a:gs>
                <a:gs pos="0">
                  <a:srgbClr val="E20F84">
                    <a:alpha val="40000"/>
                  </a:srgbClr>
                </a:gs>
              </a:gsLst>
              <a:lin ang="16200000" scaled="1"/>
              <a:tileRect/>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1" name="Google Shape;184;p2">
              <a:extLst>
                <a:ext uri="{FF2B5EF4-FFF2-40B4-BE49-F238E27FC236}">
                  <a16:creationId xmlns:a16="http://schemas.microsoft.com/office/drawing/2014/main" id="{706DA70D-ED5B-BB22-A5EB-E214769DCEC4}"/>
                </a:ext>
              </a:extLst>
            </p:cNvPr>
            <p:cNvSpPr/>
            <p:nvPr/>
          </p:nvSpPr>
          <p:spPr>
            <a:xfrm>
              <a:off x="8308437" y="1836498"/>
              <a:ext cx="2981438" cy="40006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b="1" dirty="0">
                  <a:solidFill>
                    <a:srgbClr val="E20F84"/>
                  </a:solidFill>
                  <a:latin typeface="Century Gothic" panose="020B0502020202020204" pitchFamily="34" charset="0"/>
                  <a:ea typeface="Calibri"/>
                  <a:cs typeface="Calibri"/>
                  <a:sym typeface="Calibri"/>
                </a:rPr>
                <a:t>EQCC Form</a:t>
              </a:r>
              <a:endParaRPr sz="2000" dirty="0">
                <a:solidFill>
                  <a:srgbClr val="E20F84"/>
                </a:solidFill>
                <a:latin typeface="Century Gothic" panose="020B0502020202020204" pitchFamily="34" charset="0"/>
              </a:endParaRPr>
            </a:p>
          </p:txBody>
        </p:sp>
        <p:cxnSp>
          <p:nvCxnSpPr>
            <p:cNvPr id="51" name="Straight Connector 50">
              <a:extLst>
                <a:ext uri="{FF2B5EF4-FFF2-40B4-BE49-F238E27FC236}">
                  <a16:creationId xmlns:a16="http://schemas.microsoft.com/office/drawing/2014/main" id="{0594E3AF-D5EE-320A-31A8-4A422B874191}"/>
                </a:ext>
              </a:extLst>
            </p:cNvPr>
            <p:cNvCxnSpPr>
              <a:cxnSpLocks/>
            </p:cNvCxnSpPr>
            <p:nvPr/>
          </p:nvCxnSpPr>
          <p:spPr>
            <a:xfrm>
              <a:off x="3483016" y="1559117"/>
              <a:ext cx="0" cy="3346703"/>
            </a:xfrm>
            <a:prstGeom prst="line">
              <a:avLst/>
            </a:prstGeom>
            <a:ln>
              <a:prstDash val="sysDash"/>
            </a:ln>
          </p:spPr>
          <p:style>
            <a:lnRef idx="1">
              <a:schemeClr val="accent3"/>
            </a:lnRef>
            <a:fillRef idx="0">
              <a:schemeClr val="accent3"/>
            </a:fillRef>
            <a:effectRef idx="0">
              <a:schemeClr val="accent3"/>
            </a:effectRef>
            <a:fontRef idx="minor">
              <a:schemeClr val="tx1"/>
            </a:fontRef>
          </p:style>
        </p:cxnSp>
        <p:cxnSp>
          <p:nvCxnSpPr>
            <p:cNvPr id="52" name="Straight Connector 51">
              <a:extLst>
                <a:ext uri="{FF2B5EF4-FFF2-40B4-BE49-F238E27FC236}">
                  <a16:creationId xmlns:a16="http://schemas.microsoft.com/office/drawing/2014/main" id="{CFAF2C99-5F15-6982-1177-95300701F3C9}"/>
                </a:ext>
              </a:extLst>
            </p:cNvPr>
            <p:cNvCxnSpPr>
              <a:cxnSpLocks/>
            </p:cNvCxnSpPr>
            <p:nvPr/>
          </p:nvCxnSpPr>
          <p:spPr>
            <a:xfrm>
              <a:off x="7752385" y="1559117"/>
              <a:ext cx="0" cy="3346703"/>
            </a:xfrm>
            <a:prstGeom prst="line">
              <a:avLst/>
            </a:prstGeom>
            <a:ln>
              <a:prstDash val="sysDash"/>
            </a:ln>
          </p:spPr>
          <p:style>
            <a:lnRef idx="1">
              <a:schemeClr val="accent3"/>
            </a:lnRef>
            <a:fillRef idx="0">
              <a:schemeClr val="accent3"/>
            </a:fillRef>
            <a:effectRef idx="0">
              <a:schemeClr val="accent3"/>
            </a:effectRef>
            <a:fontRef idx="minor">
              <a:schemeClr val="tx1"/>
            </a:fontRef>
          </p:style>
        </p:cxnSp>
        <p:sp>
          <p:nvSpPr>
            <p:cNvPr id="23" name="Google Shape;183;p2">
              <a:extLst>
                <a:ext uri="{FF2B5EF4-FFF2-40B4-BE49-F238E27FC236}">
                  <a16:creationId xmlns:a16="http://schemas.microsoft.com/office/drawing/2014/main" id="{F67558B9-F7E1-0171-5529-719F40FF531C}"/>
                </a:ext>
              </a:extLst>
            </p:cNvPr>
            <p:cNvSpPr/>
            <p:nvPr/>
          </p:nvSpPr>
          <p:spPr>
            <a:xfrm>
              <a:off x="-433267" y="2593486"/>
              <a:ext cx="4271843" cy="1384954"/>
            </a:xfrm>
            <a:prstGeom prst="rect">
              <a:avLst/>
            </a:prstGeom>
            <a:noFill/>
            <a:ln>
              <a:noFill/>
            </a:ln>
          </p:spPr>
          <p:txBody>
            <a:bodyPr spcFirstLastPara="1" wrap="square" lIns="91425" tIns="45700" rIns="91425" bIns="45700" anchor="t" anchorCtr="0">
              <a:spAutoFit/>
            </a:bodyPr>
            <a:lstStyle/>
            <a:p>
              <a:pPr marL="628650" lvl="1" indent="-171450">
                <a:buClr>
                  <a:srgbClr val="E20F84"/>
                </a:buClr>
                <a:buSzPts val="1200"/>
                <a:buFont typeface="Arial" panose="020B0604020202020204" pitchFamily="34" charset="0"/>
                <a:buChar char="•"/>
              </a:pPr>
              <a:r>
                <a:rPr lang="en-US" sz="1200" dirty="0">
                  <a:solidFill>
                    <a:srgbClr val="E20F84"/>
                  </a:solidFill>
                  <a:latin typeface="Century Gothic"/>
                  <a:ea typeface="Century Gothic"/>
                  <a:cs typeface="Century Gothic"/>
                  <a:sym typeface="Century Gothic"/>
                </a:rPr>
                <a:t>Install Visual Studio Code (VS Code)</a:t>
              </a:r>
            </a:p>
            <a:p>
              <a:pPr marL="628650" lvl="1" indent="-171450">
                <a:buClr>
                  <a:srgbClr val="E20F84"/>
                </a:buClr>
                <a:buSzPts val="1200"/>
                <a:buFont typeface="Arial" panose="020B0604020202020204" pitchFamily="34" charset="0"/>
                <a:buChar char="•"/>
              </a:pPr>
              <a:r>
                <a:rPr lang="en-US" sz="1200" dirty="0">
                  <a:solidFill>
                    <a:srgbClr val="E20F84"/>
                  </a:solidFill>
                  <a:latin typeface="Century Gothic"/>
                  <a:ea typeface="Century Gothic"/>
                  <a:cs typeface="Century Gothic"/>
                  <a:sym typeface="Century Gothic"/>
                </a:rPr>
                <a:t>Install Salesforce CLI</a:t>
              </a:r>
            </a:p>
            <a:p>
              <a:pPr marL="628650" lvl="1" indent="-171450">
                <a:buClr>
                  <a:srgbClr val="E20F84"/>
                </a:buClr>
                <a:buSzPts val="1200"/>
                <a:buFont typeface="Arial" panose="020B0604020202020204" pitchFamily="34" charset="0"/>
                <a:buChar char="•"/>
              </a:pPr>
              <a:r>
                <a:rPr lang="en-US" sz="1200" dirty="0">
                  <a:solidFill>
                    <a:srgbClr val="E20F84"/>
                  </a:solidFill>
                  <a:latin typeface="Century Gothic"/>
                  <a:ea typeface="Century Gothic"/>
                  <a:cs typeface="Century Gothic"/>
                  <a:sym typeface="Century Gothic"/>
                </a:rPr>
                <a:t>Install Java Development Kit (JDK)</a:t>
              </a:r>
            </a:p>
            <a:p>
              <a:pPr marL="628650" lvl="1" indent="-171450">
                <a:buClr>
                  <a:srgbClr val="E20F84"/>
                </a:buClr>
                <a:buSzPts val="1200"/>
                <a:buFont typeface="Arial" panose="020B0604020202020204" pitchFamily="34" charset="0"/>
                <a:buChar char="•"/>
              </a:pPr>
              <a:r>
                <a:rPr lang="en-US" sz="1200" dirty="0">
                  <a:solidFill>
                    <a:srgbClr val="E20F84"/>
                  </a:solidFill>
                  <a:latin typeface="Century Gothic"/>
                  <a:ea typeface="Century Gothic"/>
                  <a:cs typeface="Century Gothic"/>
                  <a:sym typeface="Century Gothic"/>
                </a:rPr>
                <a:t>Configure JDK in VS Code</a:t>
              </a:r>
            </a:p>
            <a:p>
              <a:pPr marL="628650" lvl="1" indent="-171450">
                <a:buClr>
                  <a:srgbClr val="E20F84"/>
                </a:buClr>
                <a:buSzPts val="1200"/>
                <a:buFont typeface="Arial" panose="020B0604020202020204" pitchFamily="34" charset="0"/>
                <a:buChar char="•"/>
              </a:pPr>
              <a:r>
                <a:rPr lang="en-US" sz="1200" dirty="0">
                  <a:solidFill>
                    <a:srgbClr val="E20F84"/>
                  </a:solidFill>
                  <a:latin typeface="Century Gothic"/>
                  <a:ea typeface="Century Gothic"/>
                  <a:cs typeface="Century Gothic"/>
                  <a:sym typeface="Century Gothic"/>
                </a:rPr>
                <a:t>Create Project</a:t>
              </a:r>
            </a:p>
            <a:p>
              <a:pPr marL="628650" lvl="1" indent="-171450">
                <a:buClr>
                  <a:srgbClr val="E20F84"/>
                </a:buClr>
                <a:buSzPts val="1200"/>
                <a:buFont typeface="Arial" panose="020B0604020202020204" pitchFamily="34" charset="0"/>
                <a:buChar char="•"/>
              </a:pPr>
              <a:r>
                <a:rPr lang="en-US" sz="1200" dirty="0">
                  <a:solidFill>
                    <a:srgbClr val="E20F84"/>
                  </a:solidFill>
                  <a:latin typeface="Century Gothic"/>
                  <a:ea typeface="Century Gothic"/>
                  <a:cs typeface="Century Gothic"/>
                  <a:sym typeface="Century Gothic"/>
                </a:rPr>
                <a:t>Connect VS Code to Salesforce Org</a:t>
              </a:r>
            </a:p>
            <a:p>
              <a:pPr marL="628650" lvl="1" indent="-171450">
                <a:buClr>
                  <a:srgbClr val="E20F84"/>
                </a:buClr>
                <a:buSzPts val="1200"/>
                <a:buFont typeface="Arial" panose="020B0604020202020204" pitchFamily="34" charset="0"/>
                <a:buChar char="•"/>
              </a:pPr>
              <a:endParaRPr sz="1200" b="0" i="0" u="none" strike="noStrike" cap="none" dirty="0">
                <a:solidFill>
                  <a:srgbClr val="E20F84"/>
                </a:solidFill>
                <a:latin typeface="Century Gothic"/>
                <a:ea typeface="Century Gothic"/>
                <a:cs typeface="Century Gothic"/>
                <a:sym typeface="Century Gothic"/>
              </a:endParaRPr>
            </a:p>
          </p:txBody>
        </p:sp>
        <p:sp>
          <p:nvSpPr>
            <p:cNvPr id="24" name="Google Shape;183;p2">
              <a:extLst>
                <a:ext uri="{FF2B5EF4-FFF2-40B4-BE49-F238E27FC236}">
                  <a16:creationId xmlns:a16="http://schemas.microsoft.com/office/drawing/2014/main" id="{62B6ED74-7712-23DA-F989-9467DB821191}"/>
                </a:ext>
              </a:extLst>
            </p:cNvPr>
            <p:cNvSpPr/>
            <p:nvPr/>
          </p:nvSpPr>
          <p:spPr>
            <a:xfrm>
              <a:off x="7648474" y="2532644"/>
              <a:ext cx="4012708" cy="1938952"/>
            </a:xfrm>
            <a:prstGeom prst="rect">
              <a:avLst/>
            </a:prstGeom>
            <a:noFill/>
            <a:ln>
              <a:noFill/>
            </a:ln>
          </p:spPr>
          <p:txBody>
            <a:bodyPr spcFirstLastPara="1" wrap="square" lIns="91425" tIns="45700" rIns="91425" bIns="45700" anchor="t" anchorCtr="0">
              <a:spAutoFit/>
            </a:bodyPr>
            <a:lstStyle/>
            <a:p>
              <a:pPr marL="628650" lvl="1" indent="-171450">
                <a:buClr>
                  <a:srgbClr val="E20F84"/>
                </a:buClr>
                <a:buSzPts val="1200"/>
                <a:buFont typeface="Arial" panose="020B0604020202020204" pitchFamily="34" charset="0"/>
                <a:buChar char="•"/>
              </a:pPr>
              <a:r>
                <a:rPr lang="en-US" sz="1200" dirty="0">
                  <a:solidFill>
                    <a:srgbClr val="E20F84"/>
                  </a:solidFill>
                  <a:latin typeface="Century Gothic"/>
                  <a:ea typeface="Century Gothic"/>
                  <a:cs typeface="Century Gothic"/>
                  <a:sym typeface="Century Gothic"/>
                </a:rPr>
                <a:t>Create EQCC Form Group Component</a:t>
              </a:r>
            </a:p>
            <a:p>
              <a:pPr marL="628650" lvl="1" indent="-171450">
                <a:buClr>
                  <a:srgbClr val="E20F84"/>
                </a:buClr>
                <a:buSzPts val="1200"/>
                <a:buFont typeface="Arial" panose="020B0604020202020204" pitchFamily="34" charset="0"/>
                <a:buChar char="•"/>
              </a:pPr>
              <a:r>
                <a:rPr lang="en-US" sz="1200" dirty="0">
                  <a:solidFill>
                    <a:srgbClr val="E20F84"/>
                  </a:solidFill>
                  <a:latin typeface="Century Gothic"/>
                  <a:ea typeface="Century Gothic"/>
                  <a:cs typeface="Century Gothic"/>
                  <a:sym typeface="Century Gothic"/>
                </a:rPr>
                <a:t>Create EQCC Form</a:t>
              </a:r>
            </a:p>
            <a:p>
              <a:pPr marL="628650" lvl="1" indent="-171450">
                <a:buClr>
                  <a:srgbClr val="E20F84"/>
                </a:buClr>
                <a:buSzPts val="1200"/>
                <a:buFont typeface="Arial" panose="020B0604020202020204" pitchFamily="34" charset="0"/>
                <a:buChar char="•"/>
              </a:pPr>
              <a:r>
                <a:rPr lang="en-US" sz="1200" dirty="0">
                  <a:solidFill>
                    <a:srgbClr val="E20F84"/>
                  </a:solidFill>
                  <a:latin typeface="Century Gothic"/>
                  <a:ea typeface="Century Gothic"/>
                  <a:cs typeface="Century Gothic"/>
                  <a:sym typeface="Century Gothic"/>
                </a:rPr>
                <a:t>Create EQCC Checked Sheet</a:t>
              </a:r>
            </a:p>
            <a:p>
              <a:pPr marL="628650" lvl="1" indent="-171450">
                <a:buClr>
                  <a:srgbClr val="E20F84"/>
                </a:buClr>
                <a:buSzPts val="1200"/>
                <a:buFont typeface="Arial" panose="020B0604020202020204" pitchFamily="34" charset="0"/>
                <a:buChar char="•"/>
              </a:pPr>
              <a:r>
                <a:rPr lang="en-US" sz="1200" dirty="0">
                  <a:solidFill>
                    <a:srgbClr val="E20F84"/>
                  </a:solidFill>
                  <a:latin typeface="Century Gothic"/>
                  <a:ea typeface="Century Gothic"/>
                  <a:cs typeface="Century Gothic"/>
                  <a:sym typeface="Century Gothic"/>
                </a:rPr>
                <a:t>Create Checked Sheet Pointer</a:t>
              </a:r>
            </a:p>
            <a:p>
              <a:pPr marL="628650" lvl="1" indent="-171450">
                <a:buClr>
                  <a:srgbClr val="E20F84"/>
                </a:buClr>
                <a:buSzPts val="1200"/>
                <a:buFont typeface="Arial" panose="020B0604020202020204" pitchFamily="34" charset="0"/>
                <a:buChar char="•"/>
              </a:pPr>
              <a:r>
                <a:rPr lang="en-US" sz="1200" dirty="0">
                  <a:solidFill>
                    <a:srgbClr val="E20F84"/>
                  </a:solidFill>
                  <a:latin typeface="Century Gothic"/>
                  <a:ea typeface="Century Gothic"/>
                  <a:cs typeface="Century Gothic"/>
                  <a:sym typeface="Century Gothic"/>
                </a:rPr>
                <a:t>Add Role to Public Group</a:t>
              </a:r>
            </a:p>
            <a:p>
              <a:pPr marL="628650" lvl="1" indent="-171450">
                <a:buClr>
                  <a:srgbClr val="E20F84"/>
                </a:buClr>
                <a:buSzPts val="1200"/>
                <a:buFont typeface="Arial" panose="020B0604020202020204" pitchFamily="34" charset="0"/>
                <a:buChar char="•"/>
              </a:pPr>
              <a:r>
                <a:rPr lang="en-US" sz="1200" dirty="0">
                  <a:solidFill>
                    <a:srgbClr val="E20F84"/>
                  </a:solidFill>
                  <a:latin typeface="Century Gothic"/>
                  <a:ea typeface="Century Gothic"/>
                  <a:cs typeface="Century Gothic"/>
                  <a:sym typeface="Century Gothic"/>
                </a:rPr>
                <a:t>Create Sheet Mapping</a:t>
              </a:r>
            </a:p>
            <a:p>
              <a:pPr marL="628650" lvl="1" indent="-171450">
                <a:buClr>
                  <a:srgbClr val="E20F84"/>
                </a:buClr>
                <a:buSzPts val="1200"/>
                <a:buFont typeface="Arial" panose="020B0604020202020204" pitchFamily="34" charset="0"/>
                <a:buChar char="•"/>
              </a:pPr>
              <a:r>
                <a:rPr lang="en-US" sz="1200" dirty="0">
                  <a:solidFill>
                    <a:srgbClr val="E20F84"/>
                  </a:solidFill>
                  <a:latin typeface="Century Gothic"/>
                  <a:ea typeface="Century Gothic"/>
                  <a:cs typeface="Century Gothic"/>
                  <a:sym typeface="Century Gothic"/>
                </a:rPr>
                <a:t>Setup Approval Process</a:t>
              </a:r>
            </a:p>
            <a:p>
              <a:pPr marL="628650" lvl="1" indent="-171450">
                <a:buClr>
                  <a:srgbClr val="E20F84"/>
                </a:buClr>
                <a:buSzPts val="1200"/>
                <a:buFont typeface="Arial" panose="020B0604020202020204" pitchFamily="34" charset="0"/>
                <a:buChar char="•"/>
              </a:pPr>
              <a:r>
                <a:rPr lang="en-US" sz="1200" dirty="0">
                  <a:solidFill>
                    <a:srgbClr val="E20F84"/>
                  </a:solidFill>
                  <a:latin typeface="Century Gothic"/>
                  <a:ea typeface="Century Gothic"/>
                  <a:cs typeface="Century Gothic"/>
                  <a:sym typeface="Century Gothic"/>
                </a:rPr>
                <a:t>Update Approver in </a:t>
              </a:r>
              <a:r>
                <a:rPr lang="en-US" sz="1200" dirty="0" err="1">
                  <a:solidFill>
                    <a:srgbClr val="E20F84"/>
                  </a:solidFill>
                  <a:latin typeface="Century Gothic"/>
                  <a:ea typeface="Century Gothic"/>
                  <a:cs typeface="Century Gothic"/>
                  <a:sym typeface="Century Gothic"/>
                </a:rPr>
                <a:t>THOR_ApprovalFlowService</a:t>
              </a:r>
              <a:endParaRPr lang="en-US" sz="1200" dirty="0">
                <a:solidFill>
                  <a:srgbClr val="E20F84"/>
                </a:solidFill>
                <a:latin typeface="Century Gothic"/>
                <a:ea typeface="Century Gothic"/>
                <a:cs typeface="Century Gothic"/>
                <a:sym typeface="Century Gothic"/>
              </a:endParaRPr>
            </a:p>
            <a:p>
              <a:pPr marL="628650" lvl="1" indent="-171450">
                <a:buClr>
                  <a:srgbClr val="E20F84"/>
                </a:buClr>
                <a:buSzPts val="1200"/>
                <a:buFont typeface="Arial" panose="020B0604020202020204" pitchFamily="34" charset="0"/>
                <a:buChar char="•"/>
              </a:pPr>
              <a:r>
                <a:rPr lang="en-US" sz="1200" dirty="0">
                  <a:solidFill>
                    <a:srgbClr val="E20F84"/>
                  </a:solidFill>
                  <a:latin typeface="Century Gothic"/>
                  <a:ea typeface="Century Gothic"/>
                  <a:cs typeface="Century Gothic"/>
                  <a:sym typeface="Century Gothic"/>
                </a:rPr>
                <a:t>Approvers Mapper</a:t>
              </a:r>
              <a:endParaRPr sz="1200" b="0" i="0" u="none" strike="noStrike" cap="none" dirty="0">
                <a:solidFill>
                  <a:srgbClr val="E20F84"/>
                </a:solidFill>
                <a:latin typeface="Century Gothic"/>
                <a:ea typeface="Century Gothic"/>
                <a:cs typeface="Century Gothic"/>
                <a:sym typeface="Century Gothic"/>
              </a:endParaRPr>
            </a:p>
          </p:txBody>
        </p:sp>
      </p:grpSp>
    </p:spTree>
    <p:extLst>
      <p:ext uri="{BB962C8B-B14F-4D97-AF65-F5344CB8AC3E}">
        <p14:creationId xmlns:p14="http://schemas.microsoft.com/office/powerpoint/2010/main" val="35896462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24"/>
        <p:cNvGrpSpPr/>
        <p:nvPr/>
      </p:nvGrpSpPr>
      <p:grpSpPr>
        <a:xfrm>
          <a:off x="0" y="0"/>
          <a:ext cx="0" cy="0"/>
          <a:chOff x="0" y="0"/>
          <a:chExt cx="0" cy="0"/>
        </a:xfrm>
      </p:grpSpPr>
      <p:sp>
        <p:nvSpPr>
          <p:cNvPr id="226" name="Google Shape;226;p4"/>
          <p:cNvSpPr/>
          <p:nvPr/>
        </p:nvSpPr>
        <p:spPr>
          <a:xfrm>
            <a:off x="209006" y="0"/>
            <a:ext cx="10644922" cy="646290"/>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2400" b="1" dirty="0">
                <a:solidFill>
                  <a:srgbClr val="E20F84"/>
                </a:solidFill>
                <a:latin typeface="Century Gothic"/>
                <a:ea typeface="Century Gothic"/>
                <a:cs typeface="Century Gothic"/>
                <a:sym typeface="Century Gothic"/>
              </a:rPr>
              <a:t>Basic Web Development</a:t>
            </a:r>
            <a:endParaRPr dirty="0"/>
          </a:p>
        </p:txBody>
      </p:sp>
      <p:sp>
        <p:nvSpPr>
          <p:cNvPr id="229" name="Google Shape;229;p4"/>
          <p:cNvSpPr txBox="1"/>
          <p:nvPr/>
        </p:nvSpPr>
        <p:spPr>
          <a:xfrm>
            <a:off x="1251592" y="1152537"/>
            <a:ext cx="4700941" cy="3139281"/>
          </a:xfrm>
          <a:prstGeom prst="rect">
            <a:avLst/>
          </a:prstGeom>
          <a:no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rgbClr val="3A3838"/>
              </a:buClr>
              <a:buSzPts val="1800"/>
              <a:buFont typeface="+mj-lt"/>
              <a:buAutoNum type="arabicPeriod"/>
            </a:pPr>
            <a:r>
              <a:rPr lang="en-US" sz="1800" dirty="0">
                <a:solidFill>
                  <a:srgbClr val="3A3838"/>
                </a:solidFill>
                <a:latin typeface="Century Gothic" panose="020B0502020202020204" pitchFamily="34" charset="0"/>
                <a:ea typeface="Century Gothic"/>
                <a:cs typeface="Century Gothic"/>
                <a:sym typeface="Century Gothic"/>
              </a:rPr>
              <a:t>HTML Introduction</a:t>
            </a:r>
            <a:endParaRPr sz="1800" dirty="0">
              <a:latin typeface="Century Gothic" panose="020B0502020202020204" pitchFamily="34" charset="0"/>
            </a:endParaRPr>
          </a:p>
          <a:p>
            <a:pPr marL="342900" marR="0" lvl="0" indent="-342900" algn="l" rtl="0">
              <a:spcBef>
                <a:spcPts val="0"/>
              </a:spcBef>
              <a:spcAft>
                <a:spcPts val="0"/>
              </a:spcAft>
              <a:buClr>
                <a:srgbClr val="3A3838"/>
              </a:buClr>
              <a:buSzPts val="1800"/>
              <a:buFont typeface="+mj-lt"/>
              <a:buAutoNum type="arabicPeriod"/>
            </a:pPr>
            <a:r>
              <a:rPr lang="en-US" sz="1800" dirty="0">
                <a:solidFill>
                  <a:srgbClr val="3A3838"/>
                </a:solidFill>
                <a:latin typeface="Century Gothic" panose="020B0502020202020204" pitchFamily="34" charset="0"/>
                <a:ea typeface="Century Gothic"/>
                <a:cs typeface="Century Gothic"/>
                <a:sym typeface="Century Gothic"/>
              </a:rPr>
              <a:t>HTML Basic Examples</a:t>
            </a:r>
            <a:endParaRPr sz="1800" dirty="0">
              <a:latin typeface="Century Gothic" panose="020B0502020202020204" pitchFamily="34" charset="0"/>
            </a:endParaRPr>
          </a:p>
          <a:p>
            <a:pPr marL="342900" marR="0" lvl="0" indent="-342900" algn="l" rtl="0">
              <a:spcBef>
                <a:spcPts val="0"/>
              </a:spcBef>
              <a:spcAft>
                <a:spcPts val="0"/>
              </a:spcAft>
              <a:buClr>
                <a:srgbClr val="3A3838"/>
              </a:buClr>
              <a:buSzPts val="1800"/>
              <a:buFont typeface="+mj-lt"/>
              <a:buAutoNum type="arabicPeriod"/>
            </a:pPr>
            <a:r>
              <a:rPr lang="en-US" sz="1800" dirty="0">
                <a:solidFill>
                  <a:srgbClr val="3A3838"/>
                </a:solidFill>
                <a:latin typeface="Century Gothic" panose="020B0502020202020204" pitchFamily="34" charset="0"/>
                <a:ea typeface="Century Gothic"/>
                <a:cs typeface="Century Gothic"/>
                <a:sym typeface="Century Gothic"/>
              </a:rPr>
              <a:t>HTML Elements</a:t>
            </a:r>
            <a:endParaRPr sz="1800" dirty="0">
              <a:latin typeface="Century Gothic" panose="020B0502020202020204" pitchFamily="34" charset="0"/>
            </a:endParaRPr>
          </a:p>
          <a:p>
            <a:pPr marL="342900" marR="0" lvl="0" indent="-342900" algn="l" rtl="0">
              <a:spcBef>
                <a:spcPts val="0"/>
              </a:spcBef>
              <a:spcAft>
                <a:spcPts val="0"/>
              </a:spcAft>
              <a:buClr>
                <a:srgbClr val="3A3838"/>
              </a:buClr>
              <a:buSzPts val="1800"/>
              <a:buFont typeface="+mj-lt"/>
              <a:buAutoNum type="arabicPeriod"/>
            </a:pPr>
            <a:r>
              <a:rPr lang="en-US" sz="1800" dirty="0">
                <a:solidFill>
                  <a:srgbClr val="3A3838"/>
                </a:solidFill>
                <a:latin typeface="Century Gothic" panose="020B0502020202020204" pitchFamily="34" charset="0"/>
                <a:ea typeface="Century Gothic"/>
                <a:cs typeface="Century Gothic"/>
                <a:sym typeface="Century Gothic"/>
              </a:rPr>
              <a:t>HTML Attributes</a:t>
            </a:r>
            <a:endParaRPr sz="1800" dirty="0">
              <a:latin typeface="Century Gothic" panose="020B0502020202020204" pitchFamily="34" charset="0"/>
            </a:endParaRPr>
          </a:p>
          <a:p>
            <a:pPr marL="342900" marR="0" lvl="0" indent="-342900" algn="l" rtl="0">
              <a:spcBef>
                <a:spcPts val="0"/>
              </a:spcBef>
              <a:spcAft>
                <a:spcPts val="0"/>
              </a:spcAft>
              <a:buClr>
                <a:srgbClr val="3A3838"/>
              </a:buClr>
              <a:buSzPts val="1800"/>
              <a:buFont typeface="+mj-lt"/>
              <a:buAutoNum type="arabicPeriod"/>
            </a:pPr>
            <a:r>
              <a:rPr lang="en-US" sz="1800" dirty="0">
                <a:solidFill>
                  <a:srgbClr val="3A3838"/>
                </a:solidFill>
                <a:latin typeface="Century Gothic" panose="020B0502020202020204" pitchFamily="34" charset="0"/>
                <a:ea typeface="Century Gothic"/>
                <a:cs typeface="Century Gothic"/>
                <a:sym typeface="Century Gothic"/>
              </a:rPr>
              <a:t>HTML Styles</a:t>
            </a:r>
            <a:endParaRPr sz="1800" dirty="0">
              <a:latin typeface="Century Gothic" panose="020B0502020202020204" pitchFamily="34" charset="0"/>
            </a:endParaRPr>
          </a:p>
          <a:p>
            <a:pPr marL="342900" marR="0" lvl="0" indent="-342900" algn="l" rtl="0">
              <a:spcBef>
                <a:spcPts val="0"/>
              </a:spcBef>
              <a:spcAft>
                <a:spcPts val="0"/>
              </a:spcAft>
              <a:buClr>
                <a:srgbClr val="3A3838"/>
              </a:buClr>
              <a:buSzPts val="1800"/>
              <a:buFont typeface="+mj-lt"/>
              <a:buAutoNum type="arabicPeriod"/>
            </a:pPr>
            <a:r>
              <a:rPr lang="en-US" sz="1800" dirty="0">
                <a:solidFill>
                  <a:srgbClr val="3A3838"/>
                </a:solidFill>
                <a:latin typeface="Century Gothic" panose="020B0502020202020204" pitchFamily="34" charset="0"/>
                <a:ea typeface="Century Gothic"/>
                <a:cs typeface="Century Gothic"/>
                <a:sym typeface="Century Gothic"/>
              </a:rPr>
              <a:t>HTML Images</a:t>
            </a:r>
            <a:endParaRPr sz="1800" dirty="0">
              <a:latin typeface="Century Gothic" panose="020B0502020202020204" pitchFamily="34" charset="0"/>
            </a:endParaRPr>
          </a:p>
          <a:p>
            <a:pPr marL="342900" marR="0" lvl="0" indent="-342900" algn="l" rtl="0">
              <a:spcBef>
                <a:spcPts val="0"/>
              </a:spcBef>
              <a:spcAft>
                <a:spcPts val="0"/>
              </a:spcAft>
              <a:buClr>
                <a:srgbClr val="3A3838"/>
              </a:buClr>
              <a:buSzPts val="1800"/>
              <a:buFont typeface="+mj-lt"/>
              <a:buAutoNum type="arabicPeriod"/>
            </a:pPr>
            <a:r>
              <a:rPr lang="en-US" sz="1800" dirty="0">
                <a:solidFill>
                  <a:srgbClr val="3A3838"/>
                </a:solidFill>
                <a:latin typeface="Century Gothic" panose="020B0502020202020204" pitchFamily="34" charset="0"/>
                <a:ea typeface="Century Gothic"/>
                <a:cs typeface="Century Gothic"/>
                <a:sym typeface="Century Gothic"/>
              </a:rPr>
              <a:t>HTML Tables</a:t>
            </a:r>
            <a:endParaRPr sz="1800" dirty="0">
              <a:latin typeface="Century Gothic" panose="020B0502020202020204" pitchFamily="34" charset="0"/>
            </a:endParaRPr>
          </a:p>
          <a:p>
            <a:pPr marL="342900" marR="0" lvl="0" indent="-342900" algn="l" rtl="0">
              <a:spcBef>
                <a:spcPts val="0"/>
              </a:spcBef>
              <a:spcAft>
                <a:spcPts val="0"/>
              </a:spcAft>
              <a:buClr>
                <a:srgbClr val="3A3838"/>
              </a:buClr>
              <a:buSzPts val="1800"/>
              <a:buFont typeface="+mj-lt"/>
              <a:buAutoNum type="arabicPeriod"/>
            </a:pPr>
            <a:r>
              <a:rPr lang="en-US" sz="1800" dirty="0">
                <a:solidFill>
                  <a:srgbClr val="3A3838"/>
                </a:solidFill>
                <a:latin typeface="Century Gothic" panose="020B0502020202020204" pitchFamily="34" charset="0"/>
                <a:ea typeface="Century Gothic"/>
                <a:cs typeface="Century Gothic"/>
                <a:sym typeface="Century Gothic"/>
              </a:rPr>
              <a:t>HTML Lists</a:t>
            </a:r>
            <a:endParaRPr sz="1800" dirty="0">
              <a:latin typeface="Century Gothic" panose="020B0502020202020204" pitchFamily="34" charset="0"/>
            </a:endParaRPr>
          </a:p>
          <a:p>
            <a:pPr marL="342900" marR="0" lvl="0" indent="-342900" algn="l" rtl="0">
              <a:spcBef>
                <a:spcPts val="0"/>
              </a:spcBef>
              <a:spcAft>
                <a:spcPts val="0"/>
              </a:spcAft>
              <a:buClr>
                <a:srgbClr val="3A3838"/>
              </a:buClr>
              <a:buSzPts val="1800"/>
              <a:buFont typeface="+mj-lt"/>
              <a:buAutoNum type="arabicPeriod"/>
            </a:pPr>
            <a:r>
              <a:rPr lang="en-US" sz="1800" dirty="0">
                <a:solidFill>
                  <a:srgbClr val="3A3838"/>
                </a:solidFill>
                <a:latin typeface="Century Gothic" panose="020B0502020202020204" pitchFamily="34" charset="0"/>
                <a:ea typeface="Century Gothic"/>
                <a:cs typeface="Century Gothic"/>
                <a:sym typeface="Century Gothic"/>
              </a:rPr>
              <a:t>HTML class Attribute</a:t>
            </a:r>
            <a:endParaRPr sz="1800" dirty="0">
              <a:latin typeface="Century Gothic" panose="020B0502020202020204" pitchFamily="34" charset="0"/>
            </a:endParaRPr>
          </a:p>
          <a:p>
            <a:pPr marL="342900" marR="0" lvl="0" indent="-342900" algn="l" rtl="0">
              <a:spcBef>
                <a:spcPts val="0"/>
              </a:spcBef>
              <a:spcAft>
                <a:spcPts val="0"/>
              </a:spcAft>
              <a:buClr>
                <a:srgbClr val="3A3838"/>
              </a:buClr>
              <a:buSzPts val="1800"/>
              <a:buFont typeface="+mj-lt"/>
              <a:buAutoNum type="arabicPeriod"/>
            </a:pPr>
            <a:r>
              <a:rPr lang="en-US" sz="1800" dirty="0">
                <a:solidFill>
                  <a:srgbClr val="3A3838"/>
                </a:solidFill>
                <a:latin typeface="Century Gothic" panose="020B0502020202020204" pitchFamily="34" charset="0"/>
                <a:ea typeface="Century Gothic"/>
                <a:cs typeface="Century Gothic"/>
                <a:sym typeface="Century Gothic"/>
              </a:rPr>
              <a:t>HTML id Attribute</a:t>
            </a:r>
            <a:endParaRPr sz="1800" dirty="0">
              <a:latin typeface="Century Gothic" panose="020B0502020202020204" pitchFamily="34" charset="0"/>
            </a:endParaRPr>
          </a:p>
          <a:p>
            <a:pPr marL="342900" marR="0" lvl="0" indent="-342900" algn="l" rtl="0">
              <a:spcBef>
                <a:spcPts val="0"/>
              </a:spcBef>
              <a:spcAft>
                <a:spcPts val="0"/>
              </a:spcAft>
              <a:buClr>
                <a:srgbClr val="3A3838"/>
              </a:buClr>
              <a:buSzPts val="1800"/>
              <a:buFont typeface="+mj-lt"/>
              <a:buAutoNum type="arabicPeriod"/>
            </a:pPr>
            <a:r>
              <a:rPr lang="en-US" sz="1800" dirty="0">
                <a:solidFill>
                  <a:srgbClr val="3A3838"/>
                </a:solidFill>
                <a:latin typeface="Century Gothic" panose="020B0502020202020204" pitchFamily="34" charset="0"/>
                <a:ea typeface="Century Gothic"/>
                <a:cs typeface="Century Gothic"/>
                <a:sym typeface="Century Gothic"/>
              </a:rPr>
              <a:t>HTML JavaScript</a:t>
            </a:r>
            <a:endParaRPr sz="1800" dirty="0">
              <a:solidFill>
                <a:schemeClr val="dk1"/>
              </a:solidFill>
              <a:latin typeface="Century Gothic" panose="020B0502020202020204" pitchFamily="34" charset="0"/>
              <a:ea typeface="Calibri"/>
              <a:cs typeface="Calibri"/>
              <a:sym typeface="Calibri"/>
            </a:endParaRPr>
          </a:p>
        </p:txBody>
      </p:sp>
      <p:sp>
        <p:nvSpPr>
          <p:cNvPr id="3" name="TextBox 2">
            <a:extLst>
              <a:ext uri="{FF2B5EF4-FFF2-40B4-BE49-F238E27FC236}">
                <a16:creationId xmlns:a16="http://schemas.microsoft.com/office/drawing/2014/main" id="{07F9AB05-0730-8D67-A7D9-2C398C6651F4}"/>
              </a:ext>
            </a:extLst>
          </p:cNvPr>
          <p:cNvSpPr txBox="1"/>
          <p:nvPr/>
        </p:nvSpPr>
        <p:spPr>
          <a:xfrm>
            <a:off x="474182" y="655393"/>
            <a:ext cx="2103461" cy="400110"/>
          </a:xfrm>
          <a:prstGeom prst="rect">
            <a:avLst/>
          </a:prstGeom>
          <a:noFill/>
        </p:spPr>
        <p:txBody>
          <a:bodyPr wrap="none" rtlCol="0">
            <a:spAutoFit/>
          </a:bodyPr>
          <a:lstStyle/>
          <a:p>
            <a:pPr marL="342900" indent="-342900">
              <a:buClr>
                <a:srgbClr val="E20F84"/>
              </a:buClr>
              <a:buFont typeface="Arial" panose="020B0604020202020204" pitchFamily="34" charset="0"/>
              <a:buChar char="•"/>
            </a:pPr>
            <a:r>
              <a:rPr lang="en-GB" sz="2000" b="1" dirty="0">
                <a:solidFill>
                  <a:srgbClr val="E20F84"/>
                </a:solidFill>
                <a:latin typeface="Century Gothic" panose="020B0502020202020204" pitchFamily="34" charset="0"/>
                <a:cs typeface="Arial" panose="020B0604020202020204" pitchFamily="34" charset="0"/>
              </a:rPr>
              <a:t>HTML Tutorial</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35E2F8-F8E3-C9E7-FB1D-6A57D143215B}"/>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C1DD7C4B-B64C-9C49-7823-4E6DA51BE214}"/>
              </a:ext>
            </a:extLst>
          </p:cNvPr>
          <p:cNvSpPr/>
          <p:nvPr/>
        </p:nvSpPr>
        <p:spPr>
          <a:xfrm>
            <a:off x="191427" y="1517904"/>
            <a:ext cx="3362577" cy="3346704"/>
          </a:xfrm>
          <a:prstGeom prst="rect">
            <a:avLst/>
          </a:prstGeom>
          <a:gradFill flip="none" rotWithShape="1">
            <a:gsLst>
              <a:gs pos="100000">
                <a:srgbClr val="02528A">
                  <a:tint val="66000"/>
                  <a:satMod val="160000"/>
                  <a:alpha val="50000"/>
                </a:srgbClr>
              </a:gs>
              <a:gs pos="0">
                <a:schemeClr val="bg1"/>
              </a:gs>
            </a:gsLst>
            <a:lin ang="81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Google Shape;189;p2">
            <a:extLst>
              <a:ext uri="{FF2B5EF4-FFF2-40B4-BE49-F238E27FC236}">
                <a16:creationId xmlns:a16="http://schemas.microsoft.com/office/drawing/2014/main" id="{106F216F-8E58-3FB3-BB51-294FAA902CC5}"/>
              </a:ext>
            </a:extLst>
          </p:cNvPr>
          <p:cNvSpPr/>
          <p:nvPr/>
        </p:nvSpPr>
        <p:spPr>
          <a:xfrm>
            <a:off x="0" y="358750"/>
            <a:ext cx="12192000" cy="58473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200" b="1" dirty="0">
                <a:solidFill>
                  <a:srgbClr val="E20F84"/>
                </a:solidFill>
                <a:latin typeface="Century Gothic"/>
                <a:ea typeface="Century Gothic"/>
                <a:cs typeface="Century Gothic"/>
                <a:sym typeface="Century Gothic"/>
              </a:rPr>
              <a:t>Course Outline</a:t>
            </a:r>
            <a:endParaRPr sz="1200" dirty="0"/>
          </a:p>
        </p:txBody>
      </p:sp>
      <p:pic>
        <p:nvPicPr>
          <p:cNvPr id="35" name="Google Shape;73;p1">
            <a:extLst>
              <a:ext uri="{FF2B5EF4-FFF2-40B4-BE49-F238E27FC236}">
                <a16:creationId xmlns:a16="http://schemas.microsoft.com/office/drawing/2014/main" id="{26229AE5-6B7D-70DE-849B-392EB2AD0E1B}"/>
              </a:ext>
            </a:extLst>
          </p:cNvPr>
          <p:cNvPicPr preferRelativeResize="0"/>
          <p:nvPr/>
        </p:nvPicPr>
        <p:blipFill rotWithShape="1">
          <a:blip r:embed="rId2">
            <a:alphaModFix amt="30000"/>
          </a:blip>
          <a:srcRect/>
          <a:stretch/>
        </p:blipFill>
        <p:spPr>
          <a:xfrm>
            <a:off x="0" y="951694"/>
            <a:ext cx="12192000" cy="303553"/>
          </a:xfrm>
          <a:prstGeom prst="rect">
            <a:avLst/>
          </a:prstGeom>
          <a:noFill/>
          <a:ln>
            <a:noFill/>
          </a:ln>
        </p:spPr>
      </p:pic>
      <p:grpSp>
        <p:nvGrpSpPr>
          <p:cNvPr id="3" name="Group 2">
            <a:extLst>
              <a:ext uri="{FF2B5EF4-FFF2-40B4-BE49-F238E27FC236}">
                <a16:creationId xmlns:a16="http://schemas.microsoft.com/office/drawing/2014/main" id="{6DBD8904-639F-722A-8997-5C2D51BA45D2}"/>
              </a:ext>
            </a:extLst>
          </p:cNvPr>
          <p:cNvGrpSpPr/>
          <p:nvPr/>
        </p:nvGrpSpPr>
        <p:grpSpPr>
          <a:xfrm>
            <a:off x="-177235" y="1336608"/>
            <a:ext cx="12094449" cy="3569212"/>
            <a:chOff x="-433267" y="1336608"/>
            <a:chExt cx="12094449" cy="3569212"/>
          </a:xfrm>
        </p:grpSpPr>
        <p:sp>
          <p:nvSpPr>
            <p:cNvPr id="22" name="Google Shape;183;p2">
              <a:extLst>
                <a:ext uri="{FF2B5EF4-FFF2-40B4-BE49-F238E27FC236}">
                  <a16:creationId xmlns:a16="http://schemas.microsoft.com/office/drawing/2014/main" id="{D94BD2D3-7893-E018-EDC4-C49053BEC42D}"/>
                </a:ext>
              </a:extLst>
            </p:cNvPr>
            <p:cNvSpPr/>
            <p:nvPr/>
          </p:nvSpPr>
          <p:spPr>
            <a:xfrm>
              <a:off x="3337302" y="2581941"/>
              <a:ext cx="4271843" cy="1015622"/>
            </a:xfrm>
            <a:prstGeom prst="rect">
              <a:avLst/>
            </a:prstGeom>
            <a:noFill/>
            <a:ln>
              <a:noFill/>
            </a:ln>
          </p:spPr>
          <p:txBody>
            <a:bodyPr spcFirstLastPara="1" wrap="square" lIns="91425" tIns="45700" rIns="91425" bIns="45700" anchor="t" anchorCtr="0">
              <a:spAutoFit/>
            </a:bodyPr>
            <a:lstStyle/>
            <a:p>
              <a:pPr marL="628650" lvl="1" indent="-171450">
                <a:buClr>
                  <a:srgbClr val="E20F84"/>
                </a:buClr>
                <a:buSzPts val="1200"/>
                <a:buFont typeface="Arial" panose="020B0604020202020204" pitchFamily="34" charset="0"/>
                <a:buChar char="•"/>
              </a:pPr>
              <a:r>
                <a:rPr lang="en-US" sz="1200" dirty="0">
                  <a:solidFill>
                    <a:srgbClr val="E20F84"/>
                  </a:solidFill>
                  <a:latin typeface="Century Gothic"/>
                  <a:ea typeface="Century Gothic"/>
                  <a:cs typeface="Century Gothic"/>
                  <a:sym typeface="Century Gothic"/>
                </a:rPr>
                <a:t>HTML Tutorial</a:t>
              </a:r>
              <a:endParaRPr sz="1200" dirty="0">
                <a:solidFill>
                  <a:srgbClr val="E20F84"/>
                </a:solidFill>
              </a:endParaRPr>
            </a:p>
            <a:p>
              <a:pPr marL="628650" marR="0" lvl="1" indent="-171450" algn="l" rtl="0">
                <a:spcBef>
                  <a:spcPts val="0"/>
                </a:spcBef>
                <a:spcAft>
                  <a:spcPts val="0"/>
                </a:spcAft>
                <a:buClr>
                  <a:srgbClr val="E20F84"/>
                </a:buClr>
                <a:buSzPts val="1200"/>
                <a:buFont typeface="Arial" panose="020B0604020202020204" pitchFamily="34" charset="0"/>
                <a:buChar char="•"/>
              </a:pPr>
              <a:r>
                <a:rPr lang="en-US" sz="1200" b="0" i="0" u="none" strike="noStrike" cap="none" dirty="0">
                  <a:solidFill>
                    <a:srgbClr val="E20F84"/>
                  </a:solidFill>
                  <a:latin typeface="Century Gothic"/>
                  <a:ea typeface="Century Gothic"/>
                  <a:cs typeface="Century Gothic"/>
                  <a:sym typeface="Century Gothic"/>
                </a:rPr>
                <a:t>CSS Tutorial</a:t>
              </a:r>
              <a:endParaRPr sz="1200" dirty="0">
                <a:solidFill>
                  <a:srgbClr val="E20F84"/>
                </a:solidFill>
              </a:endParaRPr>
            </a:p>
            <a:p>
              <a:pPr marL="628650" marR="0" lvl="1" indent="-171450" algn="l" rtl="0">
                <a:spcBef>
                  <a:spcPts val="0"/>
                </a:spcBef>
                <a:spcAft>
                  <a:spcPts val="0"/>
                </a:spcAft>
                <a:buClr>
                  <a:srgbClr val="E20F84"/>
                </a:buClr>
                <a:buSzPts val="1200"/>
                <a:buFont typeface="Arial" panose="020B0604020202020204" pitchFamily="34" charset="0"/>
                <a:buChar char="•"/>
              </a:pPr>
              <a:r>
                <a:rPr lang="en-US" sz="1200" b="0" i="0" u="none" strike="noStrike" cap="none" dirty="0">
                  <a:solidFill>
                    <a:srgbClr val="E20F84"/>
                  </a:solidFill>
                  <a:latin typeface="Century Gothic"/>
                  <a:ea typeface="Century Gothic"/>
                  <a:cs typeface="Century Gothic"/>
                  <a:sym typeface="Century Gothic"/>
                </a:rPr>
                <a:t>JAVASCRIPT Tutorial</a:t>
              </a:r>
              <a:endParaRPr sz="1200" dirty="0">
                <a:solidFill>
                  <a:srgbClr val="E20F84"/>
                </a:solidFill>
              </a:endParaRPr>
            </a:p>
            <a:p>
              <a:pPr marL="628650" marR="0" lvl="1" indent="-171450" algn="l" rtl="0">
                <a:spcBef>
                  <a:spcPts val="0"/>
                </a:spcBef>
                <a:spcAft>
                  <a:spcPts val="0"/>
                </a:spcAft>
                <a:buClr>
                  <a:srgbClr val="E20F84"/>
                </a:buClr>
                <a:buSzPts val="1200"/>
                <a:buFont typeface="Arial" panose="020B0604020202020204" pitchFamily="34" charset="0"/>
                <a:buChar char="•"/>
              </a:pPr>
              <a:r>
                <a:rPr lang="en-US" sz="1200" b="0" i="0" u="none" strike="noStrike" cap="none" dirty="0">
                  <a:solidFill>
                    <a:srgbClr val="E20F84"/>
                  </a:solidFill>
                  <a:latin typeface="Century Gothic"/>
                  <a:ea typeface="Century Gothic"/>
                  <a:cs typeface="Century Gothic"/>
                  <a:sym typeface="Century Gothic"/>
                </a:rPr>
                <a:t>Lightning Design System Tutorial</a:t>
              </a:r>
              <a:endParaRPr sz="1200" dirty="0">
                <a:solidFill>
                  <a:srgbClr val="E20F84"/>
                </a:solidFill>
              </a:endParaRPr>
            </a:p>
            <a:p>
              <a:pPr marL="628650" marR="0" lvl="1" indent="-171450" algn="l" rtl="0">
                <a:spcBef>
                  <a:spcPts val="0"/>
                </a:spcBef>
                <a:spcAft>
                  <a:spcPts val="0"/>
                </a:spcAft>
                <a:buClr>
                  <a:srgbClr val="E20F84"/>
                </a:buClr>
                <a:buSzPts val="1200"/>
                <a:buFont typeface="Arial" panose="020B0604020202020204" pitchFamily="34" charset="0"/>
                <a:buChar char="•"/>
              </a:pPr>
              <a:r>
                <a:rPr lang="en-US" sz="1200" b="0" i="0" u="none" strike="noStrike" cap="none" dirty="0">
                  <a:solidFill>
                    <a:srgbClr val="E20F84"/>
                  </a:solidFill>
                  <a:latin typeface="Century Gothic"/>
                  <a:ea typeface="Century Gothic"/>
                  <a:cs typeface="Century Gothic"/>
                  <a:sym typeface="Century Gothic"/>
                </a:rPr>
                <a:t>Apex Tutorial</a:t>
              </a:r>
              <a:endParaRPr sz="1200" b="0" i="0" u="none" strike="noStrike" cap="none" dirty="0">
                <a:solidFill>
                  <a:srgbClr val="E20F84"/>
                </a:solidFill>
                <a:latin typeface="Century Gothic"/>
                <a:ea typeface="Century Gothic"/>
                <a:cs typeface="Century Gothic"/>
                <a:sym typeface="Century Gothic"/>
              </a:endParaRPr>
            </a:p>
          </p:txBody>
        </p:sp>
        <p:sp>
          <p:nvSpPr>
            <p:cNvPr id="36" name="Google Shape;190;p2">
              <a:extLst>
                <a:ext uri="{FF2B5EF4-FFF2-40B4-BE49-F238E27FC236}">
                  <a16:creationId xmlns:a16="http://schemas.microsoft.com/office/drawing/2014/main" id="{4A38D55C-F474-23A4-5D06-8FF406933F79}"/>
                </a:ext>
              </a:extLst>
            </p:cNvPr>
            <p:cNvSpPr/>
            <p:nvPr/>
          </p:nvSpPr>
          <p:spPr>
            <a:xfrm>
              <a:off x="3869465" y="1336608"/>
              <a:ext cx="3535765" cy="1015622"/>
            </a:xfrm>
            <a:prstGeom prst="rect">
              <a:avLst/>
            </a:prstGeom>
            <a:gradFill flip="none" rotWithShape="1">
              <a:gsLst>
                <a:gs pos="62000">
                  <a:schemeClr val="bg1">
                    <a:alpha val="0"/>
                  </a:schemeClr>
                </a:gs>
                <a:gs pos="0">
                  <a:srgbClr val="E20F84">
                    <a:alpha val="40000"/>
                  </a:srgbClr>
                </a:gs>
              </a:gsLst>
              <a:lin ang="16200000" scaled="1"/>
              <a:tileRect/>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0" name="Google Shape;184;p2">
              <a:extLst>
                <a:ext uri="{FF2B5EF4-FFF2-40B4-BE49-F238E27FC236}">
                  <a16:creationId xmlns:a16="http://schemas.microsoft.com/office/drawing/2014/main" id="{EDFFA04A-6AA7-2721-3778-7B7FBA8F13D6}"/>
                </a:ext>
              </a:extLst>
            </p:cNvPr>
            <p:cNvSpPr/>
            <p:nvPr/>
          </p:nvSpPr>
          <p:spPr>
            <a:xfrm>
              <a:off x="3905485" y="1836498"/>
              <a:ext cx="3463723" cy="400069"/>
            </a:xfrm>
            <a:prstGeom prst="rect">
              <a:avLst/>
            </a:prstGeom>
            <a:noFill/>
            <a:ln>
              <a:noFill/>
            </a:ln>
          </p:spPr>
          <p:txBody>
            <a:bodyPr spcFirstLastPara="1" wrap="square" lIns="91425" tIns="45700" rIns="91425" bIns="45700" anchor="t" anchorCtr="0">
              <a:spAutoFit/>
            </a:bodyPr>
            <a:lstStyle/>
            <a:p>
              <a:pPr lvl="0" algn="ctr"/>
              <a:r>
                <a:rPr lang="en-GB" sz="2000" b="1" dirty="0">
                  <a:solidFill>
                    <a:srgbClr val="E20F84"/>
                  </a:solidFill>
                  <a:latin typeface="Century Gothic" panose="020B0502020202020204" pitchFamily="34" charset="0"/>
                  <a:ea typeface="Calibri"/>
                  <a:cs typeface="Calibri"/>
                  <a:sym typeface="Calibri"/>
                </a:rPr>
                <a:t>Basic Web Development</a:t>
              </a:r>
              <a:r>
                <a:rPr lang="en-US" sz="2000" b="1" dirty="0">
                  <a:solidFill>
                    <a:srgbClr val="E20F84"/>
                  </a:solidFill>
                  <a:latin typeface="Century Gothic" panose="020B0502020202020204" pitchFamily="34" charset="0"/>
                  <a:ea typeface="Calibri"/>
                  <a:cs typeface="Calibri"/>
                  <a:sym typeface="Calibri"/>
                </a:rPr>
                <a:t> </a:t>
              </a:r>
              <a:endParaRPr sz="2000" dirty="0">
                <a:solidFill>
                  <a:srgbClr val="E20F84"/>
                </a:solidFill>
                <a:latin typeface="Century Gothic" panose="020B0502020202020204" pitchFamily="34" charset="0"/>
              </a:endParaRPr>
            </a:p>
          </p:txBody>
        </p:sp>
        <p:sp>
          <p:nvSpPr>
            <p:cNvPr id="5" name="Google Shape;190;p2">
              <a:extLst>
                <a:ext uri="{FF2B5EF4-FFF2-40B4-BE49-F238E27FC236}">
                  <a16:creationId xmlns:a16="http://schemas.microsoft.com/office/drawing/2014/main" id="{575B8940-A61C-BC9E-DA98-CB596705FCBC}"/>
                </a:ext>
              </a:extLst>
            </p:cNvPr>
            <p:cNvSpPr/>
            <p:nvPr/>
          </p:nvSpPr>
          <p:spPr>
            <a:xfrm>
              <a:off x="108854" y="1336608"/>
              <a:ext cx="3021072" cy="1015622"/>
            </a:xfrm>
            <a:prstGeom prst="rect">
              <a:avLst/>
            </a:prstGeom>
            <a:gradFill flip="none" rotWithShape="1">
              <a:gsLst>
                <a:gs pos="62000">
                  <a:schemeClr val="bg1">
                    <a:alpha val="0"/>
                  </a:schemeClr>
                </a:gs>
                <a:gs pos="0">
                  <a:srgbClr val="E20F84">
                    <a:alpha val="40000"/>
                  </a:srgbClr>
                </a:gs>
              </a:gsLst>
              <a:lin ang="16200000" scaled="1"/>
              <a:tileRect/>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8" name="Google Shape;184;p2">
              <a:extLst>
                <a:ext uri="{FF2B5EF4-FFF2-40B4-BE49-F238E27FC236}">
                  <a16:creationId xmlns:a16="http://schemas.microsoft.com/office/drawing/2014/main" id="{D3D0425F-77EF-B276-7789-3B6E1FEF9288}"/>
                </a:ext>
              </a:extLst>
            </p:cNvPr>
            <p:cNvSpPr/>
            <p:nvPr/>
          </p:nvSpPr>
          <p:spPr>
            <a:xfrm>
              <a:off x="207784" y="1836498"/>
              <a:ext cx="2822123" cy="400069"/>
            </a:xfrm>
            <a:prstGeom prst="rect">
              <a:avLst/>
            </a:prstGeom>
            <a:noFill/>
            <a:ln>
              <a:noFill/>
            </a:ln>
          </p:spPr>
          <p:txBody>
            <a:bodyPr spcFirstLastPara="1" wrap="square" lIns="91425" tIns="45700" rIns="91425" bIns="45700" anchor="t" anchorCtr="0">
              <a:spAutoFit/>
            </a:bodyPr>
            <a:lstStyle/>
            <a:p>
              <a:pPr lvl="0" algn="ctr"/>
              <a:r>
                <a:rPr lang="en-US" sz="2000" b="1" dirty="0">
                  <a:solidFill>
                    <a:srgbClr val="E20F84"/>
                  </a:solidFill>
                  <a:latin typeface="Century Gothic" panose="020B0502020202020204" pitchFamily="34" charset="0"/>
                  <a:ea typeface="Calibri"/>
                  <a:cs typeface="Calibri"/>
                  <a:sym typeface="Calibri"/>
                </a:rPr>
                <a:t>Set Up Salesforce DX</a:t>
              </a:r>
              <a:endParaRPr lang="en-US" sz="2000" dirty="0">
                <a:solidFill>
                  <a:srgbClr val="E20F84"/>
                </a:solidFill>
                <a:latin typeface="Century Gothic" panose="020B0502020202020204" pitchFamily="34" charset="0"/>
              </a:endParaRPr>
            </a:p>
          </p:txBody>
        </p:sp>
        <p:sp>
          <p:nvSpPr>
            <p:cNvPr id="37" name="Google Shape;190;p2">
              <a:extLst>
                <a:ext uri="{FF2B5EF4-FFF2-40B4-BE49-F238E27FC236}">
                  <a16:creationId xmlns:a16="http://schemas.microsoft.com/office/drawing/2014/main" id="{90CE622A-811A-99F1-2A44-3F0A20C92083}"/>
                </a:ext>
              </a:extLst>
            </p:cNvPr>
            <p:cNvSpPr/>
            <p:nvPr/>
          </p:nvSpPr>
          <p:spPr>
            <a:xfrm>
              <a:off x="8144769" y="1336608"/>
              <a:ext cx="3308775" cy="1015622"/>
            </a:xfrm>
            <a:prstGeom prst="rect">
              <a:avLst/>
            </a:prstGeom>
            <a:gradFill flip="none" rotWithShape="1">
              <a:gsLst>
                <a:gs pos="62000">
                  <a:schemeClr val="bg1">
                    <a:alpha val="0"/>
                  </a:schemeClr>
                </a:gs>
                <a:gs pos="0">
                  <a:srgbClr val="E20F84">
                    <a:alpha val="40000"/>
                  </a:srgbClr>
                </a:gs>
              </a:gsLst>
              <a:lin ang="16200000" scaled="1"/>
              <a:tileRect/>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1" name="Google Shape;184;p2">
              <a:extLst>
                <a:ext uri="{FF2B5EF4-FFF2-40B4-BE49-F238E27FC236}">
                  <a16:creationId xmlns:a16="http://schemas.microsoft.com/office/drawing/2014/main" id="{AF88DEDF-6B2F-A73F-DA5C-BC3A49E1F247}"/>
                </a:ext>
              </a:extLst>
            </p:cNvPr>
            <p:cNvSpPr/>
            <p:nvPr/>
          </p:nvSpPr>
          <p:spPr>
            <a:xfrm>
              <a:off x="8308437" y="1836498"/>
              <a:ext cx="2981438" cy="40006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b="1" dirty="0">
                  <a:solidFill>
                    <a:srgbClr val="E20F84"/>
                  </a:solidFill>
                  <a:latin typeface="Century Gothic" panose="020B0502020202020204" pitchFamily="34" charset="0"/>
                  <a:ea typeface="Calibri"/>
                  <a:cs typeface="Calibri"/>
                  <a:sym typeface="Calibri"/>
                </a:rPr>
                <a:t>EQCC Form</a:t>
              </a:r>
              <a:endParaRPr sz="2000" dirty="0">
                <a:solidFill>
                  <a:srgbClr val="E20F84"/>
                </a:solidFill>
                <a:latin typeface="Century Gothic" panose="020B0502020202020204" pitchFamily="34" charset="0"/>
              </a:endParaRPr>
            </a:p>
          </p:txBody>
        </p:sp>
        <p:cxnSp>
          <p:nvCxnSpPr>
            <p:cNvPr id="51" name="Straight Connector 50">
              <a:extLst>
                <a:ext uri="{FF2B5EF4-FFF2-40B4-BE49-F238E27FC236}">
                  <a16:creationId xmlns:a16="http://schemas.microsoft.com/office/drawing/2014/main" id="{B14845ED-C6CB-C031-F5FD-BF4B06CE1E9D}"/>
                </a:ext>
              </a:extLst>
            </p:cNvPr>
            <p:cNvCxnSpPr>
              <a:cxnSpLocks/>
            </p:cNvCxnSpPr>
            <p:nvPr/>
          </p:nvCxnSpPr>
          <p:spPr>
            <a:xfrm>
              <a:off x="3483016" y="1559117"/>
              <a:ext cx="0" cy="3346703"/>
            </a:xfrm>
            <a:prstGeom prst="line">
              <a:avLst/>
            </a:prstGeom>
            <a:ln>
              <a:prstDash val="sysDash"/>
            </a:ln>
          </p:spPr>
          <p:style>
            <a:lnRef idx="1">
              <a:schemeClr val="accent3"/>
            </a:lnRef>
            <a:fillRef idx="0">
              <a:schemeClr val="accent3"/>
            </a:fillRef>
            <a:effectRef idx="0">
              <a:schemeClr val="accent3"/>
            </a:effectRef>
            <a:fontRef idx="minor">
              <a:schemeClr val="tx1"/>
            </a:fontRef>
          </p:style>
        </p:cxnSp>
        <p:cxnSp>
          <p:nvCxnSpPr>
            <p:cNvPr id="52" name="Straight Connector 51">
              <a:extLst>
                <a:ext uri="{FF2B5EF4-FFF2-40B4-BE49-F238E27FC236}">
                  <a16:creationId xmlns:a16="http://schemas.microsoft.com/office/drawing/2014/main" id="{C497F90A-C24D-A17D-803B-3D03729C0CC8}"/>
                </a:ext>
              </a:extLst>
            </p:cNvPr>
            <p:cNvCxnSpPr>
              <a:cxnSpLocks/>
            </p:cNvCxnSpPr>
            <p:nvPr/>
          </p:nvCxnSpPr>
          <p:spPr>
            <a:xfrm>
              <a:off x="7752385" y="1559117"/>
              <a:ext cx="0" cy="3346703"/>
            </a:xfrm>
            <a:prstGeom prst="line">
              <a:avLst/>
            </a:prstGeom>
            <a:ln>
              <a:prstDash val="sysDash"/>
            </a:ln>
          </p:spPr>
          <p:style>
            <a:lnRef idx="1">
              <a:schemeClr val="accent3"/>
            </a:lnRef>
            <a:fillRef idx="0">
              <a:schemeClr val="accent3"/>
            </a:fillRef>
            <a:effectRef idx="0">
              <a:schemeClr val="accent3"/>
            </a:effectRef>
            <a:fontRef idx="minor">
              <a:schemeClr val="tx1"/>
            </a:fontRef>
          </p:style>
        </p:cxnSp>
        <p:sp>
          <p:nvSpPr>
            <p:cNvPr id="23" name="Google Shape;183;p2">
              <a:extLst>
                <a:ext uri="{FF2B5EF4-FFF2-40B4-BE49-F238E27FC236}">
                  <a16:creationId xmlns:a16="http://schemas.microsoft.com/office/drawing/2014/main" id="{D94BD2D3-7893-E018-EDC4-C49053BEC42D}"/>
                </a:ext>
              </a:extLst>
            </p:cNvPr>
            <p:cNvSpPr/>
            <p:nvPr/>
          </p:nvSpPr>
          <p:spPr>
            <a:xfrm>
              <a:off x="-433267" y="2593486"/>
              <a:ext cx="4271843" cy="1384954"/>
            </a:xfrm>
            <a:prstGeom prst="rect">
              <a:avLst/>
            </a:prstGeom>
            <a:noFill/>
            <a:ln>
              <a:noFill/>
            </a:ln>
          </p:spPr>
          <p:txBody>
            <a:bodyPr spcFirstLastPara="1" wrap="square" lIns="91425" tIns="45700" rIns="91425" bIns="45700" anchor="t" anchorCtr="0">
              <a:spAutoFit/>
            </a:bodyPr>
            <a:lstStyle/>
            <a:p>
              <a:pPr marL="628650" lvl="1" indent="-171450">
                <a:buClr>
                  <a:srgbClr val="E20F84"/>
                </a:buClr>
                <a:buSzPts val="1200"/>
                <a:buFont typeface="Arial" panose="020B0604020202020204" pitchFamily="34" charset="0"/>
                <a:buChar char="•"/>
              </a:pPr>
              <a:r>
                <a:rPr lang="en-US" sz="1200" dirty="0">
                  <a:solidFill>
                    <a:srgbClr val="E20F84"/>
                  </a:solidFill>
                  <a:latin typeface="Century Gothic"/>
                  <a:ea typeface="Century Gothic"/>
                  <a:cs typeface="Century Gothic"/>
                  <a:sym typeface="Century Gothic"/>
                </a:rPr>
                <a:t>Install Visual Studio Code (VS Code)</a:t>
              </a:r>
            </a:p>
            <a:p>
              <a:pPr marL="628650" lvl="1" indent="-171450">
                <a:buClr>
                  <a:srgbClr val="E20F84"/>
                </a:buClr>
                <a:buSzPts val="1200"/>
                <a:buFont typeface="Arial" panose="020B0604020202020204" pitchFamily="34" charset="0"/>
                <a:buChar char="•"/>
              </a:pPr>
              <a:r>
                <a:rPr lang="en-US" sz="1200" dirty="0">
                  <a:solidFill>
                    <a:srgbClr val="E20F84"/>
                  </a:solidFill>
                  <a:latin typeface="Century Gothic"/>
                  <a:ea typeface="Century Gothic"/>
                  <a:cs typeface="Century Gothic"/>
                  <a:sym typeface="Century Gothic"/>
                </a:rPr>
                <a:t>Install Salesforce CLI</a:t>
              </a:r>
            </a:p>
            <a:p>
              <a:pPr marL="628650" lvl="1" indent="-171450">
                <a:buClr>
                  <a:srgbClr val="E20F84"/>
                </a:buClr>
                <a:buSzPts val="1200"/>
                <a:buFont typeface="Arial" panose="020B0604020202020204" pitchFamily="34" charset="0"/>
                <a:buChar char="•"/>
              </a:pPr>
              <a:r>
                <a:rPr lang="en-US" sz="1200" dirty="0">
                  <a:solidFill>
                    <a:srgbClr val="E20F84"/>
                  </a:solidFill>
                  <a:latin typeface="Century Gothic"/>
                  <a:ea typeface="Century Gothic"/>
                  <a:cs typeface="Century Gothic"/>
                  <a:sym typeface="Century Gothic"/>
                </a:rPr>
                <a:t>Install Java Development Kit (JDK)</a:t>
              </a:r>
            </a:p>
            <a:p>
              <a:pPr marL="628650" lvl="1" indent="-171450">
                <a:buClr>
                  <a:srgbClr val="E20F84"/>
                </a:buClr>
                <a:buSzPts val="1200"/>
                <a:buFont typeface="Arial" panose="020B0604020202020204" pitchFamily="34" charset="0"/>
                <a:buChar char="•"/>
              </a:pPr>
              <a:r>
                <a:rPr lang="en-US" sz="1200" dirty="0">
                  <a:solidFill>
                    <a:srgbClr val="E20F84"/>
                  </a:solidFill>
                  <a:latin typeface="Century Gothic"/>
                  <a:ea typeface="Century Gothic"/>
                  <a:cs typeface="Century Gothic"/>
                  <a:sym typeface="Century Gothic"/>
                </a:rPr>
                <a:t>Configure JDK in VS Code</a:t>
              </a:r>
            </a:p>
            <a:p>
              <a:pPr marL="628650" lvl="1" indent="-171450">
                <a:buClr>
                  <a:srgbClr val="E20F84"/>
                </a:buClr>
                <a:buSzPts val="1200"/>
                <a:buFont typeface="Arial" panose="020B0604020202020204" pitchFamily="34" charset="0"/>
                <a:buChar char="•"/>
              </a:pPr>
              <a:r>
                <a:rPr lang="en-US" sz="1200" dirty="0">
                  <a:solidFill>
                    <a:srgbClr val="E20F84"/>
                  </a:solidFill>
                  <a:latin typeface="Century Gothic"/>
                  <a:ea typeface="Century Gothic"/>
                  <a:cs typeface="Century Gothic"/>
                  <a:sym typeface="Century Gothic"/>
                </a:rPr>
                <a:t>Create Project</a:t>
              </a:r>
            </a:p>
            <a:p>
              <a:pPr marL="628650" lvl="1" indent="-171450">
                <a:buClr>
                  <a:srgbClr val="E20F84"/>
                </a:buClr>
                <a:buSzPts val="1200"/>
                <a:buFont typeface="Arial" panose="020B0604020202020204" pitchFamily="34" charset="0"/>
                <a:buChar char="•"/>
              </a:pPr>
              <a:r>
                <a:rPr lang="en-US" sz="1200" dirty="0">
                  <a:solidFill>
                    <a:srgbClr val="E20F84"/>
                  </a:solidFill>
                  <a:latin typeface="Century Gothic"/>
                  <a:ea typeface="Century Gothic"/>
                  <a:cs typeface="Century Gothic"/>
                  <a:sym typeface="Century Gothic"/>
                </a:rPr>
                <a:t>Connect VS Code to Salesforce Org</a:t>
              </a:r>
            </a:p>
            <a:p>
              <a:pPr marL="628650" lvl="1" indent="-171450">
                <a:buClr>
                  <a:srgbClr val="E20F84"/>
                </a:buClr>
                <a:buSzPts val="1200"/>
                <a:buFont typeface="Arial" panose="020B0604020202020204" pitchFamily="34" charset="0"/>
                <a:buChar char="•"/>
              </a:pPr>
              <a:endParaRPr sz="1200" b="0" i="0" u="none" strike="noStrike" cap="none" dirty="0">
                <a:solidFill>
                  <a:srgbClr val="E20F84"/>
                </a:solidFill>
                <a:latin typeface="Century Gothic"/>
                <a:ea typeface="Century Gothic"/>
                <a:cs typeface="Century Gothic"/>
                <a:sym typeface="Century Gothic"/>
              </a:endParaRPr>
            </a:p>
          </p:txBody>
        </p:sp>
        <p:sp>
          <p:nvSpPr>
            <p:cNvPr id="24" name="Google Shape;183;p2">
              <a:extLst>
                <a:ext uri="{FF2B5EF4-FFF2-40B4-BE49-F238E27FC236}">
                  <a16:creationId xmlns:a16="http://schemas.microsoft.com/office/drawing/2014/main" id="{D94BD2D3-7893-E018-EDC4-C49053BEC42D}"/>
                </a:ext>
              </a:extLst>
            </p:cNvPr>
            <p:cNvSpPr/>
            <p:nvPr/>
          </p:nvSpPr>
          <p:spPr>
            <a:xfrm>
              <a:off x="7648474" y="2532644"/>
              <a:ext cx="4012708" cy="1938952"/>
            </a:xfrm>
            <a:prstGeom prst="rect">
              <a:avLst/>
            </a:prstGeom>
            <a:noFill/>
            <a:ln>
              <a:noFill/>
            </a:ln>
          </p:spPr>
          <p:txBody>
            <a:bodyPr spcFirstLastPara="1" wrap="square" lIns="91425" tIns="45700" rIns="91425" bIns="45700" anchor="t" anchorCtr="0">
              <a:spAutoFit/>
            </a:bodyPr>
            <a:lstStyle/>
            <a:p>
              <a:pPr marL="628650" lvl="1" indent="-171450">
                <a:buClr>
                  <a:srgbClr val="E20F84"/>
                </a:buClr>
                <a:buSzPts val="1200"/>
                <a:buFont typeface="Arial" panose="020B0604020202020204" pitchFamily="34" charset="0"/>
                <a:buChar char="•"/>
              </a:pPr>
              <a:r>
                <a:rPr lang="en-US" sz="1200" dirty="0">
                  <a:solidFill>
                    <a:srgbClr val="E20F84"/>
                  </a:solidFill>
                  <a:latin typeface="Century Gothic"/>
                  <a:ea typeface="Century Gothic"/>
                  <a:cs typeface="Century Gothic"/>
                  <a:sym typeface="Century Gothic"/>
                </a:rPr>
                <a:t>Create EQCC Form Group Component</a:t>
              </a:r>
            </a:p>
            <a:p>
              <a:pPr marL="628650" lvl="1" indent="-171450">
                <a:buClr>
                  <a:srgbClr val="E20F84"/>
                </a:buClr>
                <a:buSzPts val="1200"/>
                <a:buFont typeface="Arial" panose="020B0604020202020204" pitchFamily="34" charset="0"/>
                <a:buChar char="•"/>
              </a:pPr>
              <a:r>
                <a:rPr lang="en-US" sz="1200" dirty="0">
                  <a:solidFill>
                    <a:srgbClr val="E20F84"/>
                  </a:solidFill>
                  <a:latin typeface="Century Gothic"/>
                  <a:ea typeface="Century Gothic"/>
                  <a:cs typeface="Century Gothic"/>
                  <a:sym typeface="Century Gothic"/>
                </a:rPr>
                <a:t>Create EQCC Form</a:t>
              </a:r>
            </a:p>
            <a:p>
              <a:pPr marL="628650" lvl="1" indent="-171450">
                <a:buClr>
                  <a:srgbClr val="E20F84"/>
                </a:buClr>
                <a:buSzPts val="1200"/>
                <a:buFont typeface="Arial" panose="020B0604020202020204" pitchFamily="34" charset="0"/>
                <a:buChar char="•"/>
              </a:pPr>
              <a:r>
                <a:rPr lang="en-US" sz="1200" dirty="0">
                  <a:solidFill>
                    <a:srgbClr val="E20F84"/>
                  </a:solidFill>
                  <a:latin typeface="Century Gothic"/>
                  <a:ea typeface="Century Gothic"/>
                  <a:cs typeface="Century Gothic"/>
                  <a:sym typeface="Century Gothic"/>
                </a:rPr>
                <a:t>Create EQCC Checked Sheet</a:t>
              </a:r>
            </a:p>
            <a:p>
              <a:pPr marL="628650" lvl="1" indent="-171450">
                <a:buClr>
                  <a:srgbClr val="E20F84"/>
                </a:buClr>
                <a:buSzPts val="1200"/>
                <a:buFont typeface="Arial" panose="020B0604020202020204" pitchFamily="34" charset="0"/>
                <a:buChar char="•"/>
              </a:pPr>
              <a:r>
                <a:rPr lang="en-US" sz="1200" dirty="0">
                  <a:solidFill>
                    <a:srgbClr val="E20F84"/>
                  </a:solidFill>
                  <a:latin typeface="Century Gothic"/>
                  <a:ea typeface="Century Gothic"/>
                  <a:cs typeface="Century Gothic"/>
                  <a:sym typeface="Century Gothic"/>
                </a:rPr>
                <a:t>Create Checked Sheet Pointer</a:t>
              </a:r>
            </a:p>
            <a:p>
              <a:pPr marL="628650" lvl="1" indent="-171450">
                <a:buClr>
                  <a:srgbClr val="E20F84"/>
                </a:buClr>
                <a:buSzPts val="1200"/>
                <a:buFont typeface="Arial" panose="020B0604020202020204" pitchFamily="34" charset="0"/>
                <a:buChar char="•"/>
              </a:pPr>
              <a:r>
                <a:rPr lang="en-US" sz="1200" dirty="0">
                  <a:solidFill>
                    <a:srgbClr val="E20F84"/>
                  </a:solidFill>
                  <a:latin typeface="Century Gothic"/>
                  <a:ea typeface="Century Gothic"/>
                  <a:cs typeface="Century Gothic"/>
                  <a:sym typeface="Century Gothic"/>
                </a:rPr>
                <a:t>Add Role to Public Group</a:t>
              </a:r>
            </a:p>
            <a:p>
              <a:pPr marL="628650" lvl="1" indent="-171450">
                <a:buClr>
                  <a:srgbClr val="E20F84"/>
                </a:buClr>
                <a:buSzPts val="1200"/>
                <a:buFont typeface="Arial" panose="020B0604020202020204" pitchFamily="34" charset="0"/>
                <a:buChar char="•"/>
              </a:pPr>
              <a:r>
                <a:rPr lang="en-US" sz="1200" dirty="0">
                  <a:solidFill>
                    <a:srgbClr val="E20F84"/>
                  </a:solidFill>
                  <a:latin typeface="Century Gothic"/>
                  <a:ea typeface="Century Gothic"/>
                  <a:cs typeface="Century Gothic"/>
                  <a:sym typeface="Century Gothic"/>
                </a:rPr>
                <a:t>Create Sheet Mapping</a:t>
              </a:r>
            </a:p>
            <a:p>
              <a:pPr marL="628650" lvl="1" indent="-171450">
                <a:buClr>
                  <a:srgbClr val="E20F84"/>
                </a:buClr>
                <a:buSzPts val="1200"/>
                <a:buFont typeface="Arial" panose="020B0604020202020204" pitchFamily="34" charset="0"/>
                <a:buChar char="•"/>
              </a:pPr>
              <a:r>
                <a:rPr lang="en-US" sz="1200" dirty="0">
                  <a:solidFill>
                    <a:srgbClr val="E20F84"/>
                  </a:solidFill>
                  <a:latin typeface="Century Gothic"/>
                  <a:ea typeface="Century Gothic"/>
                  <a:cs typeface="Century Gothic"/>
                  <a:sym typeface="Century Gothic"/>
                </a:rPr>
                <a:t>Setup Approval Process</a:t>
              </a:r>
            </a:p>
            <a:p>
              <a:pPr marL="628650" lvl="1" indent="-171450">
                <a:buClr>
                  <a:srgbClr val="E20F84"/>
                </a:buClr>
                <a:buSzPts val="1200"/>
                <a:buFont typeface="Arial" panose="020B0604020202020204" pitchFamily="34" charset="0"/>
                <a:buChar char="•"/>
              </a:pPr>
              <a:r>
                <a:rPr lang="en-US" sz="1200" dirty="0">
                  <a:solidFill>
                    <a:srgbClr val="E20F84"/>
                  </a:solidFill>
                  <a:latin typeface="Century Gothic"/>
                  <a:ea typeface="Century Gothic"/>
                  <a:cs typeface="Century Gothic"/>
                  <a:sym typeface="Century Gothic"/>
                </a:rPr>
                <a:t>Update Approver in </a:t>
              </a:r>
              <a:r>
                <a:rPr lang="en-US" sz="1200" dirty="0" err="1">
                  <a:solidFill>
                    <a:srgbClr val="E20F84"/>
                  </a:solidFill>
                  <a:latin typeface="Century Gothic"/>
                  <a:ea typeface="Century Gothic"/>
                  <a:cs typeface="Century Gothic"/>
                  <a:sym typeface="Century Gothic"/>
                </a:rPr>
                <a:t>THOR_ApprovalFlowService</a:t>
              </a:r>
              <a:endParaRPr lang="en-US" sz="1200" dirty="0">
                <a:solidFill>
                  <a:srgbClr val="E20F84"/>
                </a:solidFill>
                <a:latin typeface="Century Gothic"/>
                <a:ea typeface="Century Gothic"/>
                <a:cs typeface="Century Gothic"/>
                <a:sym typeface="Century Gothic"/>
              </a:endParaRPr>
            </a:p>
            <a:p>
              <a:pPr marL="628650" lvl="1" indent="-171450">
                <a:buClr>
                  <a:srgbClr val="E20F84"/>
                </a:buClr>
                <a:buSzPts val="1200"/>
                <a:buFont typeface="Arial" panose="020B0604020202020204" pitchFamily="34" charset="0"/>
                <a:buChar char="•"/>
              </a:pPr>
              <a:r>
                <a:rPr lang="en-US" sz="1200" dirty="0">
                  <a:solidFill>
                    <a:srgbClr val="E20F84"/>
                  </a:solidFill>
                  <a:latin typeface="Century Gothic"/>
                  <a:ea typeface="Century Gothic"/>
                  <a:cs typeface="Century Gothic"/>
                  <a:sym typeface="Century Gothic"/>
                </a:rPr>
                <a:t>Approvers Mapper</a:t>
              </a:r>
              <a:endParaRPr sz="1200" b="0" i="0" u="none" strike="noStrike" cap="none" dirty="0">
                <a:solidFill>
                  <a:srgbClr val="E20F84"/>
                </a:solidFill>
                <a:latin typeface="Century Gothic"/>
                <a:ea typeface="Century Gothic"/>
                <a:cs typeface="Century Gothic"/>
                <a:sym typeface="Century Gothic"/>
              </a:endParaRPr>
            </a:p>
          </p:txBody>
        </p:sp>
      </p:grpSp>
    </p:spTree>
    <p:extLst>
      <p:ext uri="{BB962C8B-B14F-4D97-AF65-F5344CB8AC3E}">
        <p14:creationId xmlns:p14="http://schemas.microsoft.com/office/powerpoint/2010/main" val="463761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24">
          <a:extLst>
            <a:ext uri="{FF2B5EF4-FFF2-40B4-BE49-F238E27FC236}">
              <a16:creationId xmlns:a16="http://schemas.microsoft.com/office/drawing/2014/main" id="{70B82E08-1D7A-E135-69A5-D906696D8A10}"/>
            </a:ext>
          </a:extLst>
        </p:cNvPr>
        <p:cNvGrpSpPr/>
        <p:nvPr/>
      </p:nvGrpSpPr>
      <p:grpSpPr>
        <a:xfrm>
          <a:off x="0" y="0"/>
          <a:ext cx="0" cy="0"/>
          <a:chOff x="0" y="0"/>
          <a:chExt cx="0" cy="0"/>
        </a:xfrm>
      </p:grpSpPr>
      <p:sp>
        <p:nvSpPr>
          <p:cNvPr id="226" name="Google Shape;226;p4">
            <a:extLst>
              <a:ext uri="{FF2B5EF4-FFF2-40B4-BE49-F238E27FC236}">
                <a16:creationId xmlns:a16="http://schemas.microsoft.com/office/drawing/2014/main" id="{29F304FD-2B78-D9E1-6EA3-C0A620845B95}"/>
              </a:ext>
            </a:extLst>
          </p:cNvPr>
          <p:cNvSpPr/>
          <p:nvPr/>
        </p:nvSpPr>
        <p:spPr>
          <a:xfrm>
            <a:off x="209006" y="0"/>
            <a:ext cx="10644922" cy="646290"/>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2400" b="1" dirty="0">
                <a:solidFill>
                  <a:srgbClr val="E20F84"/>
                </a:solidFill>
                <a:latin typeface="Century Gothic"/>
                <a:ea typeface="Century Gothic"/>
                <a:cs typeface="Century Gothic"/>
                <a:sym typeface="Century Gothic"/>
              </a:rPr>
              <a:t>Basic Web Development</a:t>
            </a:r>
            <a:endParaRPr dirty="0"/>
          </a:p>
        </p:txBody>
      </p:sp>
      <p:sp>
        <p:nvSpPr>
          <p:cNvPr id="229" name="Google Shape;229;p4">
            <a:extLst>
              <a:ext uri="{FF2B5EF4-FFF2-40B4-BE49-F238E27FC236}">
                <a16:creationId xmlns:a16="http://schemas.microsoft.com/office/drawing/2014/main" id="{A87A30AF-C5B8-165F-DD28-766A729A1AE7}"/>
              </a:ext>
            </a:extLst>
          </p:cNvPr>
          <p:cNvSpPr txBox="1"/>
          <p:nvPr/>
        </p:nvSpPr>
        <p:spPr>
          <a:xfrm>
            <a:off x="793950" y="1073791"/>
            <a:ext cx="4700941" cy="369291"/>
          </a:xfrm>
          <a:prstGeom prst="rect">
            <a:avLst/>
          </a:prstGeom>
          <a:noFill/>
          <a:ln>
            <a:noFill/>
          </a:ln>
        </p:spPr>
        <p:txBody>
          <a:bodyPr spcFirstLastPara="1" wrap="square" lIns="91425" tIns="45700" rIns="91425" bIns="45700" anchor="t" anchorCtr="0">
            <a:spAutoFit/>
          </a:bodyPr>
          <a:lstStyle/>
          <a:p>
            <a:pPr marR="0" lvl="0" algn="l" rtl="0">
              <a:spcBef>
                <a:spcPts val="0"/>
              </a:spcBef>
              <a:spcAft>
                <a:spcPts val="0"/>
              </a:spcAft>
              <a:buClr>
                <a:srgbClr val="3A3838"/>
              </a:buClr>
              <a:buSzPts val="1800"/>
            </a:pPr>
            <a:r>
              <a:rPr lang="en-US" sz="1800" b="1" dirty="0">
                <a:solidFill>
                  <a:srgbClr val="3A3838"/>
                </a:solidFill>
                <a:latin typeface="Century Gothic" panose="020B0502020202020204" pitchFamily="34" charset="0"/>
                <a:ea typeface="Century Gothic"/>
                <a:cs typeface="Century Gothic"/>
                <a:sym typeface="Century Gothic"/>
              </a:rPr>
              <a:t>1. HTML Introduction</a:t>
            </a:r>
            <a:endParaRPr sz="1800" b="1" dirty="0">
              <a:latin typeface="Century Gothic" panose="020B0502020202020204" pitchFamily="34" charset="0"/>
            </a:endParaRPr>
          </a:p>
        </p:txBody>
      </p:sp>
      <p:sp>
        <p:nvSpPr>
          <p:cNvPr id="2" name="TextBox 1">
            <a:extLst>
              <a:ext uri="{FF2B5EF4-FFF2-40B4-BE49-F238E27FC236}">
                <a16:creationId xmlns:a16="http://schemas.microsoft.com/office/drawing/2014/main" id="{56747D35-353D-0FF0-88F2-5730B8741504}"/>
              </a:ext>
            </a:extLst>
          </p:cNvPr>
          <p:cNvSpPr txBox="1"/>
          <p:nvPr/>
        </p:nvSpPr>
        <p:spPr>
          <a:xfrm>
            <a:off x="474182" y="655393"/>
            <a:ext cx="2103461" cy="400110"/>
          </a:xfrm>
          <a:prstGeom prst="rect">
            <a:avLst/>
          </a:prstGeom>
          <a:noFill/>
        </p:spPr>
        <p:txBody>
          <a:bodyPr wrap="none" rtlCol="0">
            <a:spAutoFit/>
          </a:bodyPr>
          <a:lstStyle/>
          <a:p>
            <a:pPr marL="342900" indent="-342900">
              <a:buClr>
                <a:srgbClr val="E20F84"/>
              </a:buClr>
              <a:buFont typeface="Arial" panose="020B0604020202020204" pitchFamily="34" charset="0"/>
              <a:buChar char="•"/>
            </a:pPr>
            <a:r>
              <a:rPr lang="en-GB" sz="2000" b="1" dirty="0">
                <a:solidFill>
                  <a:srgbClr val="E20F84"/>
                </a:solidFill>
                <a:latin typeface="Century Gothic" panose="020B0502020202020204" pitchFamily="34" charset="0"/>
                <a:cs typeface="Arial" panose="020B0604020202020204" pitchFamily="34" charset="0"/>
              </a:rPr>
              <a:t>HTML Tutorial</a:t>
            </a:r>
          </a:p>
        </p:txBody>
      </p:sp>
      <p:sp>
        <p:nvSpPr>
          <p:cNvPr id="3" name="Google Shape;238;p5">
            <a:extLst>
              <a:ext uri="{FF2B5EF4-FFF2-40B4-BE49-F238E27FC236}">
                <a16:creationId xmlns:a16="http://schemas.microsoft.com/office/drawing/2014/main" id="{835977CF-87C6-4544-B05D-9D55CB13B146}"/>
              </a:ext>
            </a:extLst>
          </p:cNvPr>
          <p:cNvSpPr/>
          <p:nvPr/>
        </p:nvSpPr>
        <p:spPr>
          <a:xfrm>
            <a:off x="1142144" y="1493893"/>
            <a:ext cx="10708480" cy="369332"/>
          </a:xfrm>
          <a:prstGeom prst="rect">
            <a:avLst/>
          </a:prstGeom>
          <a:noFill/>
          <a:ln>
            <a:noFill/>
          </a:ln>
        </p:spPr>
        <p:txBody>
          <a:bodyPr spcFirstLastPara="1" wrap="square" lIns="91425" tIns="45700" rIns="91425" bIns="45700" anchor="t" anchorCtr="0">
            <a:spAutoFit/>
          </a:bodyPr>
          <a:lstStyle/>
          <a:p>
            <a:pPr marL="0" marR="0" lvl="0" indent="0" rtl="0">
              <a:spcBef>
                <a:spcPts val="0"/>
              </a:spcBef>
              <a:spcAft>
                <a:spcPts val="0"/>
              </a:spcAft>
              <a:buNone/>
            </a:pPr>
            <a:r>
              <a:rPr lang="en-US" sz="1800" dirty="0">
                <a:solidFill>
                  <a:schemeClr val="dk1"/>
                </a:solidFill>
                <a:latin typeface="Century Gothic"/>
                <a:ea typeface="Century Gothic"/>
                <a:cs typeface="Century Gothic"/>
                <a:sym typeface="Century Gothic"/>
              </a:rPr>
              <a:t>What is HTML</a:t>
            </a:r>
            <a:r>
              <a:rPr lang="en-US" sz="1800" dirty="0">
                <a:solidFill>
                  <a:schemeClr val="dk1"/>
                </a:solidFill>
                <a:latin typeface="Calibri"/>
                <a:ea typeface="Calibri"/>
                <a:cs typeface="Calibri"/>
                <a:sym typeface="Calibri"/>
              </a:rPr>
              <a:t>?</a:t>
            </a:r>
            <a:endParaRPr dirty="0"/>
          </a:p>
        </p:txBody>
      </p:sp>
      <p:sp>
        <p:nvSpPr>
          <p:cNvPr id="4" name="Google Shape;239;p5">
            <a:extLst>
              <a:ext uri="{FF2B5EF4-FFF2-40B4-BE49-F238E27FC236}">
                <a16:creationId xmlns:a16="http://schemas.microsoft.com/office/drawing/2014/main" id="{243FF748-659A-0075-CF64-C8CFD187B107}"/>
              </a:ext>
            </a:extLst>
          </p:cNvPr>
          <p:cNvSpPr/>
          <p:nvPr/>
        </p:nvSpPr>
        <p:spPr>
          <a:xfrm>
            <a:off x="1151287" y="2032908"/>
            <a:ext cx="9907711" cy="1200288"/>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Century Gothic"/>
                <a:ea typeface="Century Gothic"/>
                <a:cs typeface="Century Gothic"/>
                <a:sym typeface="Century Gothic"/>
              </a:rPr>
              <a:t>HTML = Hyper Text Markup Language</a:t>
            </a:r>
            <a:endParaRPr dirty="0"/>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Century Gothic"/>
                <a:ea typeface="Century Gothic"/>
                <a:cs typeface="Century Gothic"/>
                <a:sym typeface="Century Gothic"/>
              </a:rPr>
              <a:t>HTML is the standard markup language for creating Web pages</a:t>
            </a:r>
            <a:endParaRPr dirty="0"/>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Century Gothic"/>
                <a:ea typeface="Century Gothic"/>
                <a:cs typeface="Century Gothic"/>
                <a:sym typeface="Century Gothic"/>
              </a:rPr>
              <a:t>HTML consists of a series of elements</a:t>
            </a:r>
            <a:endParaRPr dirty="0"/>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Century Gothic"/>
                <a:ea typeface="Century Gothic"/>
                <a:cs typeface="Century Gothic"/>
                <a:sym typeface="Century Gothic"/>
              </a:rPr>
              <a:t>HTML elements tell the browser how to display the content</a:t>
            </a:r>
            <a:endParaRPr dirty="0"/>
          </a:p>
        </p:txBody>
      </p:sp>
    </p:spTree>
    <p:extLst>
      <p:ext uri="{BB962C8B-B14F-4D97-AF65-F5344CB8AC3E}">
        <p14:creationId xmlns:p14="http://schemas.microsoft.com/office/powerpoint/2010/main" val="2905918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24">
          <a:extLst>
            <a:ext uri="{FF2B5EF4-FFF2-40B4-BE49-F238E27FC236}">
              <a16:creationId xmlns:a16="http://schemas.microsoft.com/office/drawing/2014/main" id="{C2E82A51-F4B1-4AFC-50F1-E9B534D18378}"/>
            </a:ext>
          </a:extLst>
        </p:cNvPr>
        <p:cNvGrpSpPr/>
        <p:nvPr/>
      </p:nvGrpSpPr>
      <p:grpSpPr>
        <a:xfrm>
          <a:off x="0" y="0"/>
          <a:ext cx="0" cy="0"/>
          <a:chOff x="0" y="0"/>
          <a:chExt cx="0" cy="0"/>
        </a:xfrm>
      </p:grpSpPr>
      <p:sp>
        <p:nvSpPr>
          <p:cNvPr id="226" name="Google Shape;226;p4">
            <a:extLst>
              <a:ext uri="{FF2B5EF4-FFF2-40B4-BE49-F238E27FC236}">
                <a16:creationId xmlns:a16="http://schemas.microsoft.com/office/drawing/2014/main" id="{CF1C4D24-8B1F-C49B-880D-F73174E022C2}"/>
              </a:ext>
            </a:extLst>
          </p:cNvPr>
          <p:cNvSpPr/>
          <p:nvPr/>
        </p:nvSpPr>
        <p:spPr>
          <a:xfrm>
            <a:off x="209006" y="0"/>
            <a:ext cx="10644922" cy="646290"/>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2400" b="1" dirty="0">
                <a:solidFill>
                  <a:srgbClr val="E20F84"/>
                </a:solidFill>
                <a:latin typeface="Century Gothic"/>
                <a:ea typeface="Century Gothic"/>
                <a:cs typeface="Century Gothic"/>
                <a:sym typeface="Century Gothic"/>
              </a:rPr>
              <a:t>Basic Web Development</a:t>
            </a:r>
            <a:endParaRPr dirty="0"/>
          </a:p>
        </p:txBody>
      </p:sp>
      <p:sp>
        <p:nvSpPr>
          <p:cNvPr id="229" name="Google Shape;229;p4">
            <a:extLst>
              <a:ext uri="{FF2B5EF4-FFF2-40B4-BE49-F238E27FC236}">
                <a16:creationId xmlns:a16="http://schemas.microsoft.com/office/drawing/2014/main" id="{D1E26F24-6ECA-2E32-EA5E-314B106619C5}"/>
              </a:ext>
            </a:extLst>
          </p:cNvPr>
          <p:cNvSpPr txBox="1"/>
          <p:nvPr/>
        </p:nvSpPr>
        <p:spPr>
          <a:xfrm>
            <a:off x="793950" y="1073791"/>
            <a:ext cx="4700941" cy="369291"/>
          </a:xfrm>
          <a:prstGeom prst="rect">
            <a:avLst/>
          </a:prstGeom>
          <a:noFill/>
          <a:ln>
            <a:noFill/>
          </a:ln>
        </p:spPr>
        <p:txBody>
          <a:bodyPr spcFirstLastPara="1" wrap="square" lIns="91425" tIns="45700" rIns="91425" bIns="45700" anchor="t" anchorCtr="0">
            <a:spAutoFit/>
          </a:bodyPr>
          <a:lstStyle/>
          <a:p>
            <a:pPr marR="0" lvl="0" algn="l" rtl="0">
              <a:spcBef>
                <a:spcPts val="0"/>
              </a:spcBef>
              <a:spcAft>
                <a:spcPts val="0"/>
              </a:spcAft>
              <a:buClr>
                <a:srgbClr val="3A3838"/>
              </a:buClr>
              <a:buSzPts val="1800"/>
            </a:pPr>
            <a:r>
              <a:rPr lang="en-US" sz="1800" b="1" dirty="0">
                <a:solidFill>
                  <a:srgbClr val="3A3838"/>
                </a:solidFill>
                <a:latin typeface="Century Gothic" panose="020B0502020202020204" pitchFamily="34" charset="0"/>
                <a:ea typeface="Century Gothic"/>
                <a:cs typeface="Century Gothic"/>
                <a:sym typeface="Century Gothic"/>
              </a:rPr>
              <a:t>2. HTML Basic Examples</a:t>
            </a:r>
            <a:endParaRPr lang="en-US" sz="1800" b="1" dirty="0">
              <a:latin typeface="Century Gothic" panose="020B0502020202020204" pitchFamily="34" charset="0"/>
            </a:endParaRPr>
          </a:p>
        </p:txBody>
      </p:sp>
      <p:sp>
        <p:nvSpPr>
          <p:cNvPr id="2" name="TextBox 1">
            <a:extLst>
              <a:ext uri="{FF2B5EF4-FFF2-40B4-BE49-F238E27FC236}">
                <a16:creationId xmlns:a16="http://schemas.microsoft.com/office/drawing/2014/main" id="{5C618DD6-5D82-00A5-AFD7-EBE42CBF7EA2}"/>
              </a:ext>
            </a:extLst>
          </p:cNvPr>
          <p:cNvSpPr txBox="1"/>
          <p:nvPr/>
        </p:nvSpPr>
        <p:spPr>
          <a:xfrm>
            <a:off x="474182" y="655393"/>
            <a:ext cx="2103461" cy="400110"/>
          </a:xfrm>
          <a:prstGeom prst="rect">
            <a:avLst/>
          </a:prstGeom>
          <a:noFill/>
        </p:spPr>
        <p:txBody>
          <a:bodyPr wrap="none" rtlCol="0">
            <a:spAutoFit/>
          </a:bodyPr>
          <a:lstStyle/>
          <a:p>
            <a:pPr marL="342900" indent="-342900">
              <a:buClr>
                <a:srgbClr val="E20F84"/>
              </a:buClr>
              <a:buFont typeface="Arial" panose="020B0604020202020204" pitchFamily="34" charset="0"/>
              <a:buChar char="•"/>
            </a:pPr>
            <a:r>
              <a:rPr lang="en-GB" sz="2000" b="1" dirty="0">
                <a:solidFill>
                  <a:srgbClr val="E20F84"/>
                </a:solidFill>
                <a:latin typeface="Century Gothic" panose="020B0502020202020204" pitchFamily="34" charset="0"/>
                <a:cs typeface="Arial" panose="020B0604020202020204" pitchFamily="34" charset="0"/>
              </a:rPr>
              <a:t>HTML Tutorial</a:t>
            </a:r>
          </a:p>
        </p:txBody>
      </p:sp>
      <p:sp>
        <p:nvSpPr>
          <p:cNvPr id="3" name="Google Shape;238;p5">
            <a:extLst>
              <a:ext uri="{FF2B5EF4-FFF2-40B4-BE49-F238E27FC236}">
                <a16:creationId xmlns:a16="http://schemas.microsoft.com/office/drawing/2014/main" id="{17568F70-855B-46AA-15E0-C89CC6EAF1D1}"/>
              </a:ext>
            </a:extLst>
          </p:cNvPr>
          <p:cNvSpPr/>
          <p:nvPr/>
        </p:nvSpPr>
        <p:spPr>
          <a:xfrm>
            <a:off x="1142144" y="1493893"/>
            <a:ext cx="10708480" cy="369332"/>
          </a:xfrm>
          <a:prstGeom prst="rect">
            <a:avLst/>
          </a:prstGeom>
          <a:noFill/>
          <a:ln>
            <a:noFill/>
          </a:ln>
        </p:spPr>
        <p:txBody>
          <a:bodyPr spcFirstLastPara="1" wrap="square" lIns="91425" tIns="45700" rIns="91425" bIns="45700" anchor="t" anchorCtr="0">
            <a:spAutoFit/>
          </a:bodyPr>
          <a:lstStyle/>
          <a:p>
            <a:pPr marL="0" marR="0" lvl="0" indent="0" rtl="0">
              <a:spcBef>
                <a:spcPts val="0"/>
              </a:spcBef>
              <a:spcAft>
                <a:spcPts val="0"/>
              </a:spcAft>
              <a:buNone/>
            </a:pPr>
            <a:r>
              <a:rPr lang="en-US" sz="1800" dirty="0">
                <a:solidFill>
                  <a:schemeClr val="dk1"/>
                </a:solidFill>
                <a:latin typeface="Century Gothic"/>
                <a:ea typeface="Century Gothic"/>
                <a:cs typeface="Century Gothic"/>
                <a:sym typeface="Century Gothic"/>
              </a:rPr>
              <a:t>HTML Documents</a:t>
            </a:r>
            <a:endParaRPr lang="en-US" sz="1800" dirty="0"/>
          </a:p>
        </p:txBody>
      </p:sp>
      <p:sp>
        <p:nvSpPr>
          <p:cNvPr id="4" name="Google Shape;239;p5">
            <a:extLst>
              <a:ext uri="{FF2B5EF4-FFF2-40B4-BE49-F238E27FC236}">
                <a16:creationId xmlns:a16="http://schemas.microsoft.com/office/drawing/2014/main" id="{08523896-A985-1386-C63A-FF79F1A0D7E4}"/>
              </a:ext>
            </a:extLst>
          </p:cNvPr>
          <p:cNvSpPr/>
          <p:nvPr/>
        </p:nvSpPr>
        <p:spPr>
          <a:xfrm>
            <a:off x="1151287" y="2032908"/>
            <a:ext cx="9907711" cy="923289"/>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600"/>
              <a:buFont typeface="Arial"/>
              <a:buChar char="•"/>
            </a:pPr>
            <a:r>
              <a:rPr lang="en-GB" sz="1800" dirty="0">
                <a:solidFill>
                  <a:schemeClr val="dk1"/>
                </a:solidFill>
                <a:latin typeface="Century Gothic"/>
                <a:ea typeface="Century Gothic"/>
                <a:cs typeface="Century Gothic"/>
                <a:sym typeface="Century Gothic"/>
              </a:rPr>
              <a:t>Must start with a document type declaration: &lt;!DOCTYPE html&gt;</a:t>
            </a:r>
          </a:p>
          <a:p>
            <a:pPr marL="285750" marR="0" lvl="0" indent="-285750" algn="l" rtl="0">
              <a:spcBef>
                <a:spcPts val="0"/>
              </a:spcBef>
              <a:spcAft>
                <a:spcPts val="0"/>
              </a:spcAft>
              <a:buClr>
                <a:schemeClr val="dk1"/>
              </a:buClr>
              <a:buSzPts val="1600"/>
              <a:buFont typeface="Arial"/>
              <a:buChar char="•"/>
            </a:pPr>
            <a:r>
              <a:rPr lang="en-GB" sz="1800" dirty="0">
                <a:solidFill>
                  <a:schemeClr val="dk1"/>
                </a:solidFill>
                <a:latin typeface="Century Gothic"/>
                <a:ea typeface="Century Gothic"/>
                <a:cs typeface="Century Gothic"/>
                <a:sym typeface="Century Gothic"/>
              </a:rPr>
              <a:t>Itself begins with &lt;html&gt; and ends with &lt;/html&gt;</a:t>
            </a:r>
            <a:endParaRPr lang="en-GB" sz="1800" dirty="0"/>
          </a:p>
          <a:p>
            <a:pPr marL="285750" marR="0" lvl="0" indent="-285750" algn="l" rtl="0">
              <a:spcBef>
                <a:spcPts val="0"/>
              </a:spcBef>
              <a:spcAft>
                <a:spcPts val="0"/>
              </a:spcAft>
              <a:buClr>
                <a:schemeClr val="dk1"/>
              </a:buClr>
              <a:buSzPts val="1600"/>
              <a:buFont typeface="Arial"/>
              <a:buChar char="•"/>
            </a:pPr>
            <a:r>
              <a:rPr lang="en-GB" sz="1800" dirty="0">
                <a:solidFill>
                  <a:schemeClr val="dk1"/>
                </a:solidFill>
                <a:latin typeface="Century Gothic"/>
                <a:ea typeface="Century Gothic"/>
                <a:cs typeface="Century Gothic"/>
                <a:sym typeface="Century Gothic"/>
              </a:rPr>
              <a:t>The content is between &lt;body&gt; and &lt;/body&gt;</a:t>
            </a:r>
          </a:p>
        </p:txBody>
      </p:sp>
      <p:pic>
        <p:nvPicPr>
          <p:cNvPr id="247" name="Google Shape;247;p6"/>
          <p:cNvPicPr preferRelativeResize="0"/>
          <p:nvPr/>
        </p:nvPicPr>
        <p:blipFill rotWithShape="1">
          <a:blip r:embed="rId3">
            <a:alphaModFix/>
          </a:blip>
          <a:srcRect/>
          <a:stretch/>
        </p:blipFill>
        <p:spPr>
          <a:xfrm>
            <a:off x="1151287" y="2986146"/>
            <a:ext cx="8257889" cy="3428302"/>
          </a:xfrm>
          <a:prstGeom prst="rect">
            <a:avLst/>
          </a:prstGeom>
          <a:noFill/>
          <a:ln>
            <a:noFill/>
          </a:ln>
        </p:spPr>
      </p:pic>
    </p:spTree>
    <p:extLst>
      <p:ext uri="{BB962C8B-B14F-4D97-AF65-F5344CB8AC3E}">
        <p14:creationId xmlns:p14="http://schemas.microsoft.com/office/powerpoint/2010/main" val="4835110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24">
          <a:extLst>
            <a:ext uri="{FF2B5EF4-FFF2-40B4-BE49-F238E27FC236}">
              <a16:creationId xmlns:a16="http://schemas.microsoft.com/office/drawing/2014/main" id="{97ADFE85-5968-524B-8DEC-CB2B92ED149F}"/>
            </a:ext>
          </a:extLst>
        </p:cNvPr>
        <p:cNvGrpSpPr/>
        <p:nvPr/>
      </p:nvGrpSpPr>
      <p:grpSpPr>
        <a:xfrm>
          <a:off x="0" y="0"/>
          <a:ext cx="0" cy="0"/>
          <a:chOff x="0" y="0"/>
          <a:chExt cx="0" cy="0"/>
        </a:xfrm>
      </p:grpSpPr>
      <p:sp>
        <p:nvSpPr>
          <p:cNvPr id="226" name="Google Shape;226;p4">
            <a:extLst>
              <a:ext uri="{FF2B5EF4-FFF2-40B4-BE49-F238E27FC236}">
                <a16:creationId xmlns:a16="http://schemas.microsoft.com/office/drawing/2014/main" id="{59AA8C46-EAFF-40AF-B9B5-86D8D709B99D}"/>
              </a:ext>
            </a:extLst>
          </p:cNvPr>
          <p:cNvSpPr/>
          <p:nvPr/>
        </p:nvSpPr>
        <p:spPr>
          <a:xfrm>
            <a:off x="209006" y="0"/>
            <a:ext cx="10644922" cy="646290"/>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2400" b="1" dirty="0">
                <a:solidFill>
                  <a:srgbClr val="E20F84"/>
                </a:solidFill>
                <a:latin typeface="Century Gothic"/>
                <a:ea typeface="Century Gothic"/>
                <a:cs typeface="Century Gothic"/>
                <a:sym typeface="Century Gothic"/>
              </a:rPr>
              <a:t>Basic Web Development</a:t>
            </a:r>
            <a:endParaRPr dirty="0"/>
          </a:p>
        </p:txBody>
      </p:sp>
      <p:sp>
        <p:nvSpPr>
          <p:cNvPr id="229" name="Google Shape;229;p4">
            <a:extLst>
              <a:ext uri="{FF2B5EF4-FFF2-40B4-BE49-F238E27FC236}">
                <a16:creationId xmlns:a16="http://schemas.microsoft.com/office/drawing/2014/main" id="{64DE1097-4A41-EACB-5417-E7A034168C39}"/>
              </a:ext>
            </a:extLst>
          </p:cNvPr>
          <p:cNvSpPr txBox="1"/>
          <p:nvPr/>
        </p:nvSpPr>
        <p:spPr>
          <a:xfrm>
            <a:off x="793950" y="1073791"/>
            <a:ext cx="4700941" cy="369291"/>
          </a:xfrm>
          <a:prstGeom prst="rect">
            <a:avLst/>
          </a:prstGeom>
          <a:noFill/>
          <a:ln>
            <a:noFill/>
          </a:ln>
        </p:spPr>
        <p:txBody>
          <a:bodyPr spcFirstLastPara="1" wrap="square" lIns="91425" tIns="45700" rIns="91425" bIns="45700" anchor="t" anchorCtr="0">
            <a:spAutoFit/>
          </a:bodyPr>
          <a:lstStyle/>
          <a:p>
            <a:pPr marR="0" lvl="0" algn="l" rtl="0">
              <a:spcBef>
                <a:spcPts val="0"/>
              </a:spcBef>
              <a:spcAft>
                <a:spcPts val="0"/>
              </a:spcAft>
              <a:buClr>
                <a:srgbClr val="3A3838"/>
              </a:buClr>
              <a:buSzPts val="1800"/>
            </a:pPr>
            <a:r>
              <a:rPr lang="en-US" sz="1800" b="1" dirty="0">
                <a:solidFill>
                  <a:srgbClr val="3A3838"/>
                </a:solidFill>
                <a:latin typeface="Century Gothic" panose="020B0502020202020204" pitchFamily="34" charset="0"/>
                <a:ea typeface="Century Gothic"/>
                <a:cs typeface="Century Gothic"/>
                <a:sym typeface="Century Gothic"/>
              </a:rPr>
              <a:t>2. HTML Basic Examples</a:t>
            </a:r>
            <a:endParaRPr lang="en-US" sz="1800" b="1" dirty="0">
              <a:latin typeface="Century Gothic" panose="020B0502020202020204" pitchFamily="34" charset="0"/>
            </a:endParaRPr>
          </a:p>
        </p:txBody>
      </p:sp>
      <p:sp>
        <p:nvSpPr>
          <p:cNvPr id="2" name="TextBox 1">
            <a:extLst>
              <a:ext uri="{FF2B5EF4-FFF2-40B4-BE49-F238E27FC236}">
                <a16:creationId xmlns:a16="http://schemas.microsoft.com/office/drawing/2014/main" id="{3EA2EB2D-7752-1F06-39AE-49CB69D4E021}"/>
              </a:ext>
            </a:extLst>
          </p:cNvPr>
          <p:cNvSpPr txBox="1"/>
          <p:nvPr/>
        </p:nvSpPr>
        <p:spPr>
          <a:xfrm>
            <a:off x="474182" y="655393"/>
            <a:ext cx="2103461" cy="400110"/>
          </a:xfrm>
          <a:prstGeom prst="rect">
            <a:avLst/>
          </a:prstGeom>
          <a:noFill/>
        </p:spPr>
        <p:txBody>
          <a:bodyPr wrap="none" rtlCol="0">
            <a:spAutoFit/>
          </a:bodyPr>
          <a:lstStyle/>
          <a:p>
            <a:pPr marL="342900" indent="-342900">
              <a:buClr>
                <a:srgbClr val="E20F84"/>
              </a:buClr>
              <a:buFont typeface="Arial" panose="020B0604020202020204" pitchFamily="34" charset="0"/>
              <a:buChar char="•"/>
            </a:pPr>
            <a:r>
              <a:rPr lang="en-GB" sz="2000" b="1" dirty="0">
                <a:solidFill>
                  <a:srgbClr val="E20F84"/>
                </a:solidFill>
                <a:latin typeface="Century Gothic" panose="020B0502020202020204" pitchFamily="34" charset="0"/>
                <a:cs typeface="Arial" panose="020B0604020202020204" pitchFamily="34" charset="0"/>
              </a:rPr>
              <a:t>HTML Tutorial</a:t>
            </a:r>
          </a:p>
        </p:txBody>
      </p:sp>
      <p:sp>
        <p:nvSpPr>
          <p:cNvPr id="3" name="Google Shape;238;p5">
            <a:extLst>
              <a:ext uri="{FF2B5EF4-FFF2-40B4-BE49-F238E27FC236}">
                <a16:creationId xmlns:a16="http://schemas.microsoft.com/office/drawing/2014/main" id="{34B5A90E-6477-96F3-8A31-941629B26E14}"/>
              </a:ext>
            </a:extLst>
          </p:cNvPr>
          <p:cNvSpPr/>
          <p:nvPr/>
        </p:nvSpPr>
        <p:spPr>
          <a:xfrm>
            <a:off x="1142144" y="1493893"/>
            <a:ext cx="1070848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dk1"/>
                </a:solidFill>
                <a:latin typeface="Century Gothic"/>
                <a:ea typeface="Century Gothic"/>
                <a:cs typeface="Century Gothic"/>
                <a:sym typeface="Century Gothic"/>
              </a:rPr>
              <a:t>The &lt;!DOCTYPE&gt; Declaration</a:t>
            </a:r>
            <a:endParaRPr lang="en-US" sz="1800" dirty="0"/>
          </a:p>
        </p:txBody>
      </p:sp>
      <p:sp>
        <p:nvSpPr>
          <p:cNvPr id="4" name="Google Shape;239;p5">
            <a:extLst>
              <a:ext uri="{FF2B5EF4-FFF2-40B4-BE49-F238E27FC236}">
                <a16:creationId xmlns:a16="http://schemas.microsoft.com/office/drawing/2014/main" id="{A2AFE01C-E378-C126-BADF-2FCBC207377B}"/>
              </a:ext>
            </a:extLst>
          </p:cNvPr>
          <p:cNvSpPr/>
          <p:nvPr/>
        </p:nvSpPr>
        <p:spPr>
          <a:xfrm>
            <a:off x="1151287" y="2032908"/>
            <a:ext cx="9907711" cy="1477287"/>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600"/>
              <a:buFont typeface="Arial"/>
              <a:buChar char="•"/>
            </a:pPr>
            <a:r>
              <a:rPr lang="en-GB" sz="1800" dirty="0">
                <a:solidFill>
                  <a:schemeClr val="dk1"/>
                </a:solidFill>
                <a:latin typeface="Century Gothic"/>
                <a:ea typeface="Century Gothic"/>
                <a:cs typeface="Century Gothic"/>
                <a:sym typeface="Century Gothic"/>
              </a:rPr>
              <a:t>The &lt;!DOCTYPE&gt; declaration represents the document type, </a:t>
            </a:r>
          </a:p>
          <a:p>
            <a:pPr marL="285750" marR="0" lvl="0" indent="-285750" algn="l" rtl="0">
              <a:spcBef>
                <a:spcPts val="0"/>
              </a:spcBef>
              <a:spcAft>
                <a:spcPts val="0"/>
              </a:spcAft>
              <a:buClr>
                <a:schemeClr val="dk1"/>
              </a:buClr>
              <a:buSzPts val="1600"/>
              <a:buFont typeface="Arial"/>
              <a:buChar char="•"/>
            </a:pPr>
            <a:r>
              <a:rPr lang="en-GB" sz="1800" dirty="0">
                <a:solidFill>
                  <a:schemeClr val="dk1"/>
                </a:solidFill>
                <a:latin typeface="Century Gothic"/>
                <a:ea typeface="Century Gothic"/>
                <a:cs typeface="Century Gothic"/>
                <a:sym typeface="Century Gothic"/>
              </a:rPr>
              <a:t>and helps browsers to display web pages correctly.</a:t>
            </a:r>
            <a:endParaRPr lang="en-GB" sz="1800" dirty="0"/>
          </a:p>
          <a:p>
            <a:pPr marL="285750" marR="0" lvl="0" indent="-285750" algn="l" rtl="0">
              <a:spcBef>
                <a:spcPts val="0"/>
              </a:spcBef>
              <a:spcAft>
                <a:spcPts val="0"/>
              </a:spcAft>
              <a:buClr>
                <a:schemeClr val="dk1"/>
              </a:buClr>
              <a:buSzPts val="1600"/>
              <a:buFont typeface="Arial"/>
              <a:buChar char="•"/>
            </a:pPr>
            <a:r>
              <a:rPr lang="en-GB" sz="1800" dirty="0">
                <a:solidFill>
                  <a:schemeClr val="dk1"/>
                </a:solidFill>
                <a:latin typeface="Century Gothic"/>
                <a:ea typeface="Century Gothic"/>
                <a:cs typeface="Century Gothic"/>
                <a:sym typeface="Century Gothic"/>
              </a:rPr>
              <a:t>It must only appear once, at the top of the page (before any HTML tags).</a:t>
            </a:r>
            <a:endParaRPr lang="en-GB" sz="1800" dirty="0"/>
          </a:p>
          <a:p>
            <a:pPr marL="285750" marR="0" lvl="0" indent="-285750" algn="l" rtl="0">
              <a:spcBef>
                <a:spcPts val="0"/>
              </a:spcBef>
              <a:spcAft>
                <a:spcPts val="0"/>
              </a:spcAft>
              <a:buClr>
                <a:schemeClr val="dk1"/>
              </a:buClr>
              <a:buSzPts val="1600"/>
              <a:buFont typeface="Arial"/>
              <a:buChar char="•"/>
            </a:pPr>
            <a:r>
              <a:rPr lang="en-GB" sz="1800" dirty="0">
                <a:solidFill>
                  <a:schemeClr val="dk1"/>
                </a:solidFill>
                <a:latin typeface="Century Gothic"/>
                <a:ea typeface="Century Gothic"/>
                <a:cs typeface="Century Gothic"/>
                <a:sym typeface="Century Gothic"/>
              </a:rPr>
              <a:t>The &lt;!DOCTYPE&gt; declaration is not case sensitive.</a:t>
            </a:r>
            <a:endParaRPr lang="en-GB" sz="1800" dirty="0"/>
          </a:p>
          <a:p>
            <a:pPr marL="285750" marR="0" lvl="0" indent="-285750" algn="l" rtl="0">
              <a:spcBef>
                <a:spcPts val="0"/>
              </a:spcBef>
              <a:spcAft>
                <a:spcPts val="0"/>
              </a:spcAft>
              <a:buClr>
                <a:schemeClr val="dk1"/>
              </a:buClr>
              <a:buSzPts val="1600"/>
              <a:buFont typeface="Arial"/>
              <a:buChar char="•"/>
            </a:pPr>
            <a:r>
              <a:rPr lang="en-GB" sz="1800" dirty="0">
                <a:solidFill>
                  <a:schemeClr val="dk1"/>
                </a:solidFill>
                <a:latin typeface="Century Gothic"/>
                <a:ea typeface="Century Gothic"/>
                <a:cs typeface="Century Gothic"/>
                <a:sym typeface="Century Gothic"/>
              </a:rPr>
              <a:t>The &lt;!DOCTYPE&gt; declaration for HTML5 is:</a:t>
            </a:r>
            <a:endParaRPr lang="en-GB" sz="1800" dirty="0"/>
          </a:p>
        </p:txBody>
      </p:sp>
      <p:pic>
        <p:nvPicPr>
          <p:cNvPr id="258" name="Google Shape;258;p7"/>
          <p:cNvPicPr preferRelativeResize="0"/>
          <p:nvPr/>
        </p:nvPicPr>
        <p:blipFill rotWithShape="1">
          <a:blip r:embed="rId3">
            <a:alphaModFix/>
          </a:blip>
          <a:srcRect/>
          <a:stretch/>
        </p:blipFill>
        <p:spPr>
          <a:xfrm>
            <a:off x="1151286" y="3522277"/>
            <a:ext cx="8020146" cy="3056115"/>
          </a:xfrm>
          <a:prstGeom prst="rect">
            <a:avLst/>
          </a:prstGeom>
          <a:noFill/>
          <a:ln>
            <a:noFill/>
          </a:ln>
        </p:spPr>
      </p:pic>
    </p:spTree>
    <p:extLst>
      <p:ext uri="{BB962C8B-B14F-4D97-AF65-F5344CB8AC3E}">
        <p14:creationId xmlns:p14="http://schemas.microsoft.com/office/powerpoint/2010/main" val="20865572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24">
          <a:extLst>
            <a:ext uri="{FF2B5EF4-FFF2-40B4-BE49-F238E27FC236}">
              <a16:creationId xmlns:a16="http://schemas.microsoft.com/office/drawing/2014/main" id="{53B503E1-9170-CA43-14F6-05F3A095675F}"/>
            </a:ext>
          </a:extLst>
        </p:cNvPr>
        <p:cNvGrpSpPr/>
        <p:nvPr/>
      </p:nvGrpSpPr>
      <p:grpSpPr>
        <a:xfrm>
          <a:off x="0" y="0"/>
          <a:ext cx="0" cy="0"/>
          <a:chOff x="0" y="0"/>
          <a:chExt cx="0" cy="0"/>
        </a:xfrm>
      </p:grpSpPr>
      <p:sp>
        <p:nvSpPr>
          <p:cNvPr id="226" name="Google Shape;226;p4">
            <a:extLst>
              <a:ext uri="{FF2B5EF4-FFF2-40B4-BE49-F238E27FC236}">
                <a16:creationId xmlns:a16="http://schemas.microsoft.com/office/drawing/2014/main" id="{D0430318-71E9-2D59-746F-A6F4EEDA570D}"/>
              </a:ext>
            </a:extLst>
          </p:cNvPr>
          <p:cNvSpPr/>
          <p:nvPr/>
        </p:nvSpPr>
        <p:spPr>
          <a:xfrm>
            <a:off x="209006" y="0"/>
            <a:ext cx="10644922" cy="646290"/>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2400" b="1" dirty="0">
                <a:solidFill>
                  <a:srgbClr val="E20F84"/>
                </a:solidFill>
                <a:latin typeface="Century Gothic"/>
                <a:ea typeface="Century Gothic"/>
                <a:cs typeface="Century Gothic"/>
                <a:sym typeface="Century Gothic"/>
              </a:rPr>
              <a:t>Basic Web Development</a:t>
            </a:r>
            <a:endParaRPr dirty="0"/>
          </a:p>
        </p:txBody>
      </p:sp>
      <p:sp>
        <p:nvSpPr>
          <p:cNvPr id="229" name="Google Shape;229;p4">
            <a:extLst>
              <a:ext uri="{FF2B5EF4-FFF2-40B4-BE49-F238E27FC236}">
                <a16:creationId xmlns:a16="http://schemas.microsoft.com/office/drawing/2014/main" id="{A494C084-F33F-BC56-BA38-A873BA3B14A5}"/>
              </a:ext>
            </a:extLst>
          </p:cNvPr>
          <p:cNvSpPr txBox="1"/>
          <p:nvPr/>
        </p:nvSpPr>
        <p:spPr>
          <a:xfrm>
            <a:off x="793950" y="1073791"/>
            <a:ext cx="4700941" cy="369291"/>
          </a:xfrm>
          <a:prstGeom prst="rect">
            <a:avLst/>
          </a:prstGeom>
          <a:noFill/>
          <a:ln>
            <a:noFill/>
          </a:ln>
        </p:spPr>
        <p:txBody>
          <a:bodyPr spcFirstLastPara="1" wrap="square" lIns="91425" tIns="45700" rIns="91425" bIns="45700" anchor="t" anchorCtr="0">
            <a:spAutoFit/>
          </a:bodyPr>
          <a:lstStyle/>
          <a:p>
            <a:pPr marR="0" lvl="0" algn="l" rtl="0">
              <a:spcBef>
                <a:spcPts val="0"/>
              </a:spcBef>
              <a:spcAft>
                <a:spcPts val="0"/>
              </a:spcAft>
              <a:buClr>
                <a:srgbClr val="3A3838"/>
              </a:buClr>
              <a:buSzPts val="1800"/>
            </a:pPr>
            <a:r>
              <a:rPr lang="en-US" sz="1800" b="1" dirty="0">
                <a:solidFill>
                  <a:srgbClr val="3A3838"/>
                </a:solidFill>
                <a:latin typeface="Century Gothic" panose="020B0502020202020204" pitchFamily="34" charset="0"/>
                <a:ea typeface="Century Gothic"/>
                <a:cs typeface="Century Gothic"/>
                <a:sym typeface="Century Gothic"/>
              </a:rPr>
              <a:t>2. HTML Basic Examples</a:t>
            </a:r>
            <a:endParaRPr lang="en-US" sz="1800" b="1" dirty="0">
              <a:latin typeface="Century Gothic" panose="020B0502020202020204" pitchFamily="34" charset="0"/>
            </a:endParaRPr>
          </a:p>
        </p:txBody>
      </p:sp>
      <p:sp>
        <p:nvSpPr>
          <p:cNvPr id="2" name="TextBox 1">
            <a:extLst>
              <a:ext uri="{FF2B5EF4-FFF2-40B4-BE49-F238E27FC236}">
                <a16:creationId xmlns:a16="http://schemas.microsoft.com/office/drawing/2014/main" id="{5037717A-23CB-9907-4C41-821E3027C817}"/>
              </a:ext>
            </a:extLst>
          </p:cNvPr>
          <p:cNvSpPr txBox="1"/>
          <p:nvPr/>
        </p:nvSpPr>
        <p:spPr>
          <a:xfrm>
            <a:off x="474182" y="655393"/>
            <a:ext cx="2103461" cy="400110"/>
          </a:xfrm>
          <a:prstGeom prst="rect">
            <a:avLst/>
          </a:prstGeom>
          <a:noFill/>
        </p:spPr>
        <p:txBody>
          <a:bodyPr wrap="none" rtlCol="0">
            <a:spAutoFit/>
          </a:bodyPr>
          <a:lstStyle/>
          <a:p>
            <a:pPr marL="342900" indent="-342900">
              <a:buClr>
                <a:srgbClr val="E20F84"/>
              </a:buClr>
              <a:buFont typeface="Arial" panose="020B0604020202020204" pitchFamily="34" charset="0"/>
              <a:buChar char="•"/>
            </a:pPr>
            <a:r>
              <a:rPr lang="en-GB" sz="2000" b="1" dirty="0">
                <a:solidFill>
                  <a:srgbClr val="E20F84"/>
                </a:solidFill>
                <a:latin typeface="Century Gothic" panose="020B0502020202020204" pitchFamily="34" charset="0"/>
                <a:cs typeface="Arial" panose="020B0604020202020204" pitchFamily="34" charset="0"/>
              </a:rPr>
              <a:t>HTML Tutorial</a:t>
            </a:r>
          </a:p>
        </p:txBody>
      </p:sp>
      <p:sp>
        <p:nvSpPr>
          <p:cNvPr id="3" name="Google Shape;238;p5">
            <a:extLst>
              <a:ext uri="{FF2B5EF4-FFF2-40B4-BE49-F238E27FC236}">
                <a16:creationId xmlns:a16="http://schemas.microsoft.com/office/drawing/2014/main" id="{D03BE0B1-0386-708D-6A70-C14CAF7FA2F7}"/>
              </a:ext>
            </a:extLst>
          </p:cNvPr>
          <p:cNvSpPr/>
          <p:nvPr/>
        </p:nvSpPr>
        <p:spPr>
          <a:xfrm>
            <a:off x="1142144" y="1493893"/>
            <a:ext cx="1070848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dk1"/>
                </a:solidFill>
                <a:latin typeface="Century Gothic"/>
                <a:ea typeface="Century Gothic"/>
                <a:cs typeface="Century Gothic"/>
                <a:sym typeface="Century Gothic"/>
              </a:rPr>
              <a:t>HTML Headings</a:t>
            </a:r>
            <a:endParaRPr lang="en-US" sz="1800" dirty="0"/>
          </a:p>
        </p:txBody>
      </p:sp>
      <p:sp>
        <p:nvSpPr>
          <p:cNvPr id="4" name="Google Shape;239;p5">
            <a:extLst>
              <a:ext uri="{FF2B5EF4-FFF2-40B4-BE49-F238E27FC236}">
                <a16:creationId xmlns:a16="http://schemas.microsoft.com/office/drawing/2014/main" id="{BC6CEECA-264A-C691-A75E-D22B9E2EB74A}"/>
              </a:ext>
            </a:extLst>
          </p:cNvPr>
          <p:cNvSpPr/>
          <p:nvPr/>
        </p:nvSpPr>
        <p:spPr>
          <a:xfrm>
            <a:off x="1151287" y="2032908"/>
            <a:ext cx="9907711" cy="923289"/>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600"/>
              <a:buFont typeface="Arial"/>
              <a:buChar char="•"/>
            </a:pPr>
            <a:r>
              <a:rPr lang="en-GB" sz="1800" dirty="0">
                <a:solidFill>
                  <a:schemeClr val="dk1"/>
                </a:solidFill>
                <a:latin typeface="Century Gothic"/>
                <a:ea typeface="Century Gothic"/>
                <a:cs typeface="Century Gothic"/>
                <a:sym typeface="Century Gothic"/>
              </a:rPr>
              <a:t>HTML headings are defined with the &lt;h1&gt; to &lt;h6&gt; tags.</a:t>
            </a:r>
            <a:endParaRPr lang="en-GB" sz="1800" dirty="0"/>
          </a:p>
          <a:p>
            <a:pPr marL="285750" marR="0" lvl="0" indent="-285750" algn="l" rtl="0">
              <a:spcBef>
                <a:spcPts val="0"/>
              </a:spcBef>
              <a:spcAft>
                <a:spcPts val="0"/>
              </a:spcAft>
              <a:buClr>
                <a:schemeClr val="dk1"/>
              </a:buClr>
              <a:buSzPts val="1600"/>
              <a:buFont typeface="Arial"/>
              <a:buChar char="•"/>
            </a:pPr>
            <a:r>
              <a:rPr lang="en-GB" sz="1800" dirty="0">
                <a:solidFill>
                  <a:schemeClr val="dk1"/>
                </a:solidFill>
                <a:latin typeface="Century Gothic"/>
                <a:ea typeface="Century Gothic"/>
                <a:cs typeface="Century Gothic"/>
                <a:sym typeface="Century Gothic"/>
              </a:rPr>
              <a:t>&lt;h1&gt; defines the most important heading. </a:t>
            </a:r>
            <a:br>
              <a:rPr lang="en-GB" sz="1800" dirty="0">
                <a:solidFill>
                  <a:schemeClr val="dk1"/>
                </a:solidFill>
                <a:latin typeface="Century Gothic"/>
                <a:ea typeface="Century Gothic"/>
                <a:cs typeface="Century Gothic"/>
                <a:sym typeface="Century Gothic"/>
              </a:rPr>
            </a:br>
            <a:r>
              <a:rPr lang="en-GB" sz="1800" dirty="0">
                <a:solidFill>
                  <a:schemeClr val="dk1"/>
                </a:solidFill>
                <a:latin typeface="Century Gothic"/>
                <a:ea typeface="Century Gothic"/>
                <a:cs typeface="Century Gothic"/>
                <a:sym typeface="Century Gothic"/>
              </a:rPr>
              <a:t>&lt;h6&gt; defines the least important heading:</a:t>
            </a:r>
          </a:p>
        </p:txBody>
      </p:sp>
      <p:pic>
        <p:nvPicPr>
          <p:cNvPr id="268" name="Google Shape;268;p8"/>
          <p:cNvPicPr preferRelativeResize="0"/>
          <p:nvPr/>
        </p:nvPicPr>
        <p:blipFill rotWithShape="1">
          <a:blip r:embed="rId3">
            <a:alphaModFix/>
          </a:blip>
          <a:srcRect/>
          <a:stretch/>
        </p:blipFill>
        <p:spPr>
          <a:xfrm>
            <a:off x="1151286" y="2956197"/>
            <a:ext cx="7562945" cy="3663981"/>
          </a:xfrm>
          <a:prstGeom prst="rect">
            <a:avLst/>
          </a:prstGeom>
          <a:noFill/>
          <a:ln>
            <a:noFill/>
          </a:ln>
        </p:spPr>
      </p:pic>
    </p:spTree>
    <p:extLst>
      <p:ext uri="{BB962C8B-B14F-4D97-AF65-F5344CB8AC3E}">
        <p14:creationId xmlns:p14="http://schemas.microsoft.com/office/powerpoint/2010/main" val="36199624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24">
          <a:extLst>
            <a:ext uri="{FF2B5EF4-FFF2-40B4-BE49-F238E27FC236}">
              <a16:creationId xmlns:a16="http://schemas.microsoft.com/office/drawing/2014/main" id="{B40A6993-D34E-EE37-45C5-D278FC3DE950}"/>
            </a:ext>
          </a:extLst>
        </p:cNvPr>
        <p:cNvGrpSpPr/>
        <p:nvPr/>
      </p:nvGrpSpPr>
      <p:grpSpPr>
        <a:xfrm>
          <a:off x="0" y="0"/>
          <a:ext cx="0" cy="0"/>
          <a:chOff x="0" y="0"/>
          <a:chExt cx="0" cy="0"/>
        </a:xfrm>
      </p:grpSpPr>
      <p:sp>
        <p:nvSpPr>
          <p:cNvPr id="226" name="Google Shape;226;p4">
            <a:extLst>
              <a:ext uri="{FF2B5EF4-FFF2-40B4-BE49-F238E27FC236}">
                <a16:creationId xmlns:a16="http://schemas.microsoft.com/office/drawing/2014/main" id="{80719DC6-3128-28B6-A34E-8A6256683774}"/>
              </a:ext>
            </a:extLst>
          </p:cNvPr>
          <p:cNvSpPr/>
          <p:nvPr/>
        </p:nvSpPr>
        <p:spPr>
          <a:xfrm>
            <a:off x="209006" y="0"/>
            <a:ext cx="10644922" cy="646290"/>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2400" b="1" dirty="0">
                <a:solidFill>
                  <a:srgbClr val="E20F84"/>
                </a:solidFill>
                <a:latin typeface="Century Gothic"/>
                <a:ea typeface="Century Gothic"/>
                <a:cs typeface="Century Gothic"/>
                <a:sym typeface="Century Gothic"/>
              </a:rPr>
              <a:t>Basic Web Development</a:t>
            </a:r>
            <a:endParaRPr dirty="0"/>
          </a:p>
        </p:txBody>
      </p:sp>
      <p:sp>
        <p:nvSpPr>
          <p:cNvPr id="229" name="Google Shape;229;p4">
            <a:extLst>
              <a:ext uri="{FF2B5EF4-FFF2-40B4-BE49-F238E27FC236}">
                <a16:creationId xmlns:a16="http://schemas.microsoft.com/office/drawing/2014/main" id="{46A8C61E-3773-2DEB-C70A-4C1FD7C9A91D}"/>
              </a:ext>
            </a:extLst>
          </p:cNvPr>
          <p:cNvSpPr txBox="1"/>
          <p:nvPr/>
        </p:nvSpPr>
        <p:spPr>
          <a:xfrm>
            <a:off x="793950" y="1073791"/>
            <a:ext cx="4700941" cy="369291"/>
          </a:xfrm>
          <a:prstGeom prst="rect">
            <a:avLst/>
          </a:prstGeom>
          <a:noFill/>
          <a:ln>
            <a:noFill/>
          </a:ln>
        </p:spPr>
        <p:txBody>
          <a:bodyPr spcFirstLastPara="1" wrap="square" lIns="91425" tIns="45700" rIns="91425" bIns="45700" anchor="t" anchorCtr="0">
            <a:spAutoFit/>
          </a:bodyPr>
          <a:lstStyle/>
          <a:p>
            <a:pPr marR="0" lvl="0" algn="l" rtl="0">
              <a:spcBef>
                <a:spcPts val="0"/>
              </a:spcBef>
              <a:spcAft>
                <a:spcPts val="0"/>
              </a:spcAft>
              <a:buClr>
                <a:srgbClr val="3A3838"/>
              </a:buClr>
              <a:buSzPts val="1800"/>
            </a:pPr>
            <a:r>
              <a:rPr lang="en-US" sz="1800" b="1" dirty="0">
                <a:solidFill>
                  <a:srgbClr val="3A3838"/>
                </a:solidFill>
                <a:latin typeface="Century Gothic" panose="020B0502020202020204" pitchFamily="34" charset="0"/>
                <a:ea typeface="Century Gothic"/>
                <a:cs typeface="Century Gothic"/>
                <a:sym typeface="Century Gothic"/>
              </a:rPr>
              <a:t>2. HTML Basic Examples</a:t>
            </a:r>
            <a:endParaRPr lang="en-US" sz="1800" b="1" dirty="0">
              <a:latin typeface="Century Gothic" panose="020B0502020202020204" pitchFamily="34" charset="0"/>
            </a:endParaRPr>
          </a:p>
        </p:txBody>
      </p:sp>
      <p:sp>
        <p:nvSpPr>
          <p:cNvPr id="2" name="TextBox 1">
            <a:extLst>
              <a:ext uri="{FF2B5EF4-FFF2-40B4-BE49-F238E27FC236}">
                <a16:creationId xmlns:a16="http://schemas.microsoft.com/office/drawing/2014/main" id="{40B99265-0A44-2808-7381-42FFCBEEDD12}"/>
              </a:ext>
            </a:extLst>
          </p:cNvPr>
          <p:cNvSpPr txBox="1"/>
          <p:nvPr/>
        </p:nvSpPr>
        <p:spPr>
          <a:xfrm>
            <a:off x="474182" y="655393"/>
            <a:ext cx="2103461" cy="400110"/>
          </a:xfrm>
          <a:prstGeom prst="rect">
            <a:avLst/>
          </a:prstGeom>
          <a:noFill/>
        </p:spPr>
        <p:txBody>
          <a:bodyPr wrap="none" rtlCol="0">
            <a:spAutoFit/>
          </a:bodyPr>
          <a:lstStyle/>
          <a:p>
            <a:pPr marL="342900" indent="-342900">
              <a:buClr>
                <a:srgbClr val="E20F84"/>
              </a:buClr>
              <a:buFont typeface="Arial" panose="020B0604020202020204" pitchFamily="34" charset="0"/>
              <a:buChar char="•"/>
            </a:pPr>
            <a:r>
              <a:rPr lang="en-GB" sz="2000" b="1" dirty="0">
                <a:solidFill>
                  <a:srgbClr val="E20F84"/>
                </a:solidFill>
                <a:latin typeface="Century Gothic" panose="020B0502020202020204" pitchFamily="34" charset="0"/>
                <a:cs typeface="Arial" panose="020B0604020202020204" pitchFamily="34" charset="0"/>
              </a:rPr>
              <a:t>HTML Tutorial</a:t>
            </a:r>
          </a:p>
        </p:txBody>
      </p:sp>
      <p:sp>
        <p:nvSpPr>
          <p:cNvPr id="3" name="Google Shape;238;p5">
            <a:extLst>
              <a:ext uri="{FF2B5EF4-FFF2-40B4-BE49-F238E27FC236}">
                <a16:creationId xmlns:a16="http://schemas.microsoft.com/office/drawing/2014/main" id="{4FDB39F3-9BEC-7E87-F326-EB8528B34349}"/>
              </a:ext>
            </a:extLst>
          </p:cNvPr>
          <p:cNvSpPr/>
          <p:nvPr/>
        </p:nvSpPr>
        <p:spPr>
          <a:xfrm>
            <a:off x="1142144" y="1493893"/>
            <a:ext cx="1070848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dk1"/>
                </a:solidFill>
                <a:latin typeface="Century Gothic"/>
                <a:ea typeface="Century Gothic"/>
                <a:cs typeface="Century Gothic"/>
                <a:sym typeface="Century Gothic"/>
              </a:rPr>
              <a:t>HTML Links</a:t>
            </a:r>
          </a:p>
        </p:txBody>
      </p:sp>
      <p:sp>
        <p:nvSpPr>
          <p:cNvPr id="4" name="Google Shape;239;p5">
            <a:extLst>
              <a:ext uri="{FF2B5EF4-FFF2-40B4-BE49-F238E27FC236}">
                <a16:creationId xmlns:a16="http://schemas.microsoft.com/office/drawing/2014/main" id="{9D0D8646-E2EA-A34B-9EB2-43CA339E3418}"/>
              </a:ext>
            </a:extLst>
          </p:cNvPr>
          <p:cNvSpPr/>
          <p:nvPr/>
        </p:nvSpPr>
        <p:spPr>
          <a:xfrm>
            <a:off x="1151287" y="2032908"/>
            <a:ext cx="9907711" cy="369291"/>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600"/>
              <a:buFont typeface="Arial"/>
              <a:buChar char="•"/>
            </a:pPr>
            <a:r>
              <a:rPr lang="en-GB" sz="1800" dirty="0">
                <a:solidFill>
                  <a:schemeClr val="dk1"/>
                </a:solidFill>
                <a:latin typeface="Century Gothic"/>
                <a:ea typeface="Century Gothic"/>
                <a:cs typeface="Century Gothic"/>
                <a:sym typeface="Century Gothic"/>
              </a:rPr>
              <a:t>HTML links are defined with the &lt;a&gt; tag:</a:t>
            </a:r>
            <a:endParaRPr lang="en-GB" sz="1800" dirty="0"/>
          </a:p>
        </p:txBody>
      </p:sp>
      <p:pic>
        <p:nvPicPr>
          <p:cNvPr id="279" name="Google Shape;279;p9"/>
          <p:cNvPicPr preferRelativeResize="0"/>
          <p:nvPr/>
        </p:nvPicPr>
        <p:blipFill rotWithShape="1">
          <a:blip r:embed="rId3">
            <a:alphaModFix/>
          </a:blip>
          <a:srcRect/>
          <a:stretch/>
        </p:blipFill>
        <p:spPr>
          <a:xfrm>
            <a:off x="1151287" y="2440967"/>
            <a:ext cx="9702641" cy="3426765"/>
          </a:xfrm>
          <a:prstGeom prst="rect">
            <a:avLst/>
          </a:prstGeom>
          <a:noFill/>
          <a:ln>
            <a:noFill/>
          </a:ln>
        </p:spPr>
      </p:pic>
    </p:spTree>
    <p:extLst>
      <p:ext uri="{BB962C8B-B14F-4D97-AF65-F5344CB8AC3E}">
        <p14:creationId xmlns:p14="http://schemas.microsoft.com/office/powerpoint/2010/main" val="37627044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24">
          <a:extLst>
            <a:ext uri="{FF2B5EF4-FFF2-40B4-BE49-F238E27FC236}">
              <a16:creationId xmlns:a16="http://schemas.microsoft.com/office/drawing/2014/main" id="{09DCB41F-DB54-7C56-0523-9819E60706C1}"/>
            </a:ext>
          </a:extLst>
        </p:cNvPr>
        <p:cNvGrpSpPr/>
        <p:nvPr/>
      </p:nvGrpSpPr>
      <p:grpSpPr>
        <a:xfrm>
          <a:off x="0" y="0"/>
          <a:ext cx="0" cy="0"/>
          <a:chOff x="0" y="0"/>
          <a:chExt cx="0" cy="0"/>
        </a:xfrm>
      </p:grpSpPr>
      <p:sp>
        <p:nvSpPr>
          <p:cNvPr id="226" name="Google Shape;226;p4">
            <a:extLst>
              <a:ext uri="{FF2B5EF4-FFF2-40B4-BE49-F238E27FC236}">
                <a16:creationId xmlns:a16="http://schemas.microsoft.com/office/drawing/2014/main" id="{0A45B839-C834-CB85-B586-EDC3AD18431B}"/>
              </a:ext>
            </a:extLst>
          </p:cNvPr>
          <p:cNvSpPr/>
          <p:nvPr/>
        </p:nvSpPr>
        <p:spPr>
          <a:xfrm>
            <a:off x="209006" y="0"/>
            <a:ext cx="10644922" cy="646290"/>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2400" b="1" dirty="0">
                <a:solidFill>
                  <a:srgbClr val="E20F84"/>
                </a:solidFill>
                <a:latin typeface="Century Gothic"/>
                <a:ea typeface="Century Gothic"/>
                <a:cs typeface="Century Gothic"/>
                <a:sym typeface="Century Gothic"/>
              </a:rPr>
              <a:t>Basic Web Development</a:t>
            </a:r>
            <a:endParaRPr dirty="0"/>
          </a:p>
        </p:txBody>
      </p:sp>
      <p:sp>
        <p:nvSpPr>
          <p:cNvPr id="229" name="Google Shape;229;p4">
            <a:extLst>
              <a:ext uri="{FF2B5EF4-FFF2-40B4-BE49-F238E27FC236}">
                <a16:creationId xmlns:a16="http://schemas.microsoft.com/office/drawing/2014/main" id="{656A7BCA-D083-5B28-34D3-9EA31D0C9E46}"/>
              </a:ext>
            </a:extLst>
          </p:cNvPr>
          <p:cNvSpPr txBox="1"/>
          <p:nvPr/>
        </p:nvSpPr>
        <p:spPr>
          <a:xfrm>
            <a:off x="793950" y="1073791"/>
            <a:ext cx="4700941" cy="369291"/>
          </a:xfrm>
          <a:prstGeom prst="rect">
            <a:avLst/>
          </a:prstGeom>
          <a:noFill/>
          <a:ln>
            <a:noFill/>
          </a:ln>
        </p:spPr>
        <p:txBody>
          <a:bodyPr spcFirstLastPara="1" wrap="square" lIns="91425" tIns="45700" rIns="91425" bIns="45700" anchor="t" anchorCtr="0">
            <a:spAutoFit/>
          </a:bodyPr>
          <a:lstStyle/>
          <a:p>
            <a:pPr marR="0" lvl="0" algn="l" rtl="0">
              <a:spcBef>
                <a:spcPts val="0"/>
              </a:spcBef>
              <a:spcAft>
                <a:spcPts val="0"/>
              </a:spcAft>
              <a:buClr>
                <a:srgbClr val="3A3838"/>
              </a:buClr>
              <a:buSzPts val="1800"/>
            </a:pPr>
            <a:r>
              <a:rPr lang="en-US" sz="1800" b="1" dirty="0">
                <a:solidFill>
                  <a:srgbClr val="3A3838"/>
                </a:solidFill>
                <a:latin typeface="Century Gothic" panose="020B0502020202020204" pitchFamily="34" charset="0"/>
                <a:ea typeface="Century Gothic"/>
                <a:cs typeface="Century Gothic"/>
                <a:sym typeface="Century Gothic"/>
              </a:rPr>
              <a:t>2. HTML Basic Examples</a:t>
            </a:r>
            <a:endParaRPr lang="en-US" sz="1800" b="1" dirty="0">
              <a:latin typeface="Century Gothic" panose="020B0502020202020204" pitchFamily="34" charset="0"/>
            </a:endParaRPr>
          </a:p>
        </p:txBody>
      </p:sp>
      <p:sp>
        <p:nvSpPr>
          <p:cNvPr id="2" name="TextBox 1">
            <a:extLst>
              <a:ext uri="{FF2B5EF4-FFF2-40B4-BE49-F238E27FC236}">
                <a16:creationId xmlns:a16="http://schemas.microsoft.com/office/drawing/2014/main" id="{F914522D-3F1A-4A23-7C71-F23EFCC7F6E6}"/>
              </a:ext>
            </a:extLst>
          </p:cNvPr>
          <p:cNvSpPr txBox="1"/>
          <p:nvPr/>
        </p:nvSpPr>
        <p:spPr>
          <a:xfrm>
            <a:off x="474182" y="655393"/>
            <a:ext cx="2103461" cy="400110"/>
          </a:xfrm>
          <a:prstGeom prst="rect">
            <a:avLst/>
          </a:prstGeom>
          <a:noFill/>
        </p:spPr>
        <p:txBody>
          <a:bodyPr wrap="none" rtlCol="0">
            <a:spAutoFit/>
          </a:bodyPr>
          <a:lstStyle/>
          <a:p>
            <a:pPr marL="342900" indent="-342900">
              <a:buClr>
                <a:srgbClr val="E20F84"/>
              </a:buClr>
              <a:buFont typeface="Arial" panose="020B0604020202020204" pitchFamily="34" charset="0"/>
              <a:buChar char="•"/>
            </a:pPr>
            <a:r>
              <a:rPr lang="en-GB" sz="2000" b="1" dirty="0">
                <a:solidFill>
                  <a:srgbClr val="E20F84"/>
                </a:solidFill>
                <a:latin typeface="Century Gothic" panose="020B0502020202020204" pitchFamily="34" charset="0"/>
                <a:cs typeface="Arial" panose="020B0604020202020204" pitchFamily="34" charset="0"/>
              </a:rPr>
              <a:t>HTML Tutorial</a:t>
            </a:r>
          </a:p>
        </p:txBody>
      </p:sp>
      <p:sp>
        <p:nvSpPr>
          <p:cNvPr id="3" name="Google Shape;238;p5">
            <a:extLst>
              <a:ext uri="{FF2B5EF4-FFF2-40B4-BE49-F238E27FC236}">
                <a16:creationId xmlns:a16="http://schemas.microsoft.com/office/drawing/2014/main" id="{195FBC69-0925-11E3-08DA-7144E4DC2CAA}"/>
              </a:ext>
            </a:extLst>
          </p:cNvPr>
          <p:cNvSpPr/>
          <p:nvPr/>
        </p:nvSpPr>
        <p:spPr>
          <a:xfrm>
            <a:off x="1142144" y="1493893"/>
            <a:ext cx="1070848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dk1"/>
                </a:solidFill>
                <a:latin typeface="Century Gothic"/>
                <a:ea typeface="Century Gothic"/>
                <a:cs typeface="Century Gothic"/>
                <a:sym typeface="Century Gothic"/>
              </a:rPr>
              <a:t>HTML Images</a:t>
            </a:r>
            <a:endParaRPr lang="en-US" sz="1800" dirty="0"/>
          </a:p>
        </p:txBody>
      </p:sp>
      <p:sp>
        <p:nvSpPr>
          <p:cNvPr id="4" name="Google Shape;239;p5">
            <a:extLst>
              <a:ext uri="{FF2B5EF4-FFF2-40B4-BE49-F238E27FC236}">
                <a16:creationId xmlns:a16="http://schemas.microsoft.com/office/drawing/2014/main" id="{769BD6ED-4B58-1DA2-CA7E-0BAA0E51DAEE}"/>
              </a:ext>
            </a:extLst>
          </p:cNvPr>
          <p:cNvSpPr/>
          <p:nvPr/>
        </p:nvSpPr>
        <p:spPr>
          <a:xfrm>
            <a:off x="1151287" y="2032908"/>
            <a:ext cx="9907711" cy="923289"/>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600"/>
              <a:buFont typeface="Arial"/>
              <a:buChar char="•"/>
            </a:pPr>
            <a:r>
              <a:rPr lang="en-GB" sz="1800" dirty="0">
                <a:solidFill>
                  <a:schemeClr val="dk1"/>
                </a:solidFill>
                <a:latin typeface="Century Gothic"/>
                <a:ea typeface="Century Gothic"/>
                <a:cs typeface="Century Gothic"/>
                <a:sym typeface="Century Gothic"/>
              </a:rPr>
              <a:t>HTML images are defined with the &lt;</a:t>
            </a:r>
            <a:r>
              <a:rPr lang="en-GB" sz="1800" dirty="0" err="1">
                <a:solidFill>
                  <a:schemeClr val="dk1"/>
                </a:solidFill>
                <a:latin typeface="Century Gothic"/>
                <a:ea typeface="Century Gothic"/>
                <a:cs typeface="Century Gothic"/>
                <a:sym typeface="Century Gothic"/>
              </a:rPr>
              <a:t>img</a:t>
            </a:r>
            <a:r>
              <a:rPr lang="en-GB" sz="1800" dirty="0">
                <a:solidFill>
                  <a:schemeClr val="dk1"/>
                </a:solidFill>
                <a:latin typeface="Century Gothic"/>
                <a:ea typeface="Century Gothic"/>
                <a:cs typeface="Century Gothic"/>
                <a:sym typeface="Century Gothic"/>
              </a:rPr>
              <a:t>&gt; tag.</a:t>
            </a:r>
            <a:endParaRPr lang="en-GB" sz="1800" dirty="0"/>
          </a:p>
          <a:p>
            <a:pPr marL="285750" marR="0" lvl="0" indent="-285750" algn="l" rtl="0">
              <a:spcBef>
                <a:spcPts val="0"/>
              </a:spcBef>
              <a:spcAft>
                <a:spcPts val="0"/>
              </a:spcAft>
              <a:buClr>
                <a:schemeClr val="dk1"/>
              </a:buClr>
              <a:buSzPts val="1600"/>
              <a:buFont typeface="Arial"/>
              <a:buChar char="•"/>
            </a:pPr>
            <a:r>
              <a:rPr lang="en-GB" sz="1800" dirty="0">
                <a:solidFill>
                  <a:schemeClr val="dk1"/>
                </a:solidFill>
                <a:latin typeface="Century Gothic"/>
                <a:ea typeface="Century Gothic"/>
                <a:cs typeface="Century Gothic"/>
                <a:sym typeface="Century Gothic"/>
              </a:rPr>
              <a:t>The source file (</a:t>
            </a:r>
            <a:r>
              <a:rPr lang="en-GB" sz="1800" dirty="0" err="1">
                <a:solidFill>
                  <a:schemeClr val="dk1"/>
                </a:solidFill>
                <a:latin typeface="Century Gothic"/>
                <a:ea typeface="Century Gothic"/>
                <a:cs typeface="Century Gothic"/>
                <a:sym typeface="Century Gothic"/>
              </a:rPr>
              <a:t>src</a:t>
            </a:r>
            <a:r>
              <a:rPr lang="en-GB" sz="1800" dirty="0">
                <a:solidFill>
                  <a:schemeClr val="dk1"/>
                </a:solidFill>
                <a:latin typeface="Century Gothic"/>
                <a:ea typeface="Century Gothic"/>
                <a:cs typeface="Century Gothic"/>
                <a:sym typeface="Century Gothic"/>
              </a:rPr>
              <a:t>), alternative text (alt), </a:t>
            </a:r>
            <a:br>
              <a:rPr lang="en-GB" sz="1800" dirty="0">
                <a:solidFill>
                  <a:schemeClr val="dk1"/>
                </a:solidFill>
                <a:latin typeface="Century Gothic"/>
                <a:ea typeface="Century Gothic"/>
                <a:cs typeface="Century Gothic"/>
                <a:sym typeface="Century Gothic"/>
              </a:rPr>
            </a:br>
            <a:r>
              <a:rPr lang="en-GB" sz="1800" dirty="0">
                <a:solidFill>
                  <a:schemeClr val="dk1"/>
                </a:solidFill>
                <a:latin typeface="Century Gothic"/>
                <a:ea typeface="Century Gothic"/>
                <a:cs typeface="Century Gothic"/>
                <a:sym typeface="Century Gothic"/>
              </a:rPr>
              <a:t>width, and height are provided as attributes:</a:t>
            </a:r>
          </a:p>
        </p:txBody>
      </p:sp>
      <p:pic>
        <p:nvPicPr>
          <p:cNvPr id="289" name="Google Shape;289;p10"/>
          <p:cNvPicPr preferRelativeResize="0"/>
          <p:nvPr/>
        </p:nvPicPr>
        <p:blipFill rotWithShape="1">
          <a:blip r:embed="rId3">
            <a:alphaModFix/>
          </a:blip>
          <a:srcRect/>
          <a:stretch/>
        </p:blipFill>
        <p:spPr>
          <a:xfrm>
            <a:off x="1151287" y="2986146"/>
            <a:ext cx="9702636" cy="3510696"/>
          </a:xfrm>
          <a:prstGeom prst="rect">
            <a:avLst/>
          </a:prstGeom>
          <a:noFill/>
          <a:ln>
            <a:noFill/>
          </a:ln>
        </p:spPr>
      </p:pic>
    </p:spTree>
    <p:extLst>
      <p:ext uri="{BB962C8B-B14F-4D97-AF65-F5344CB8AC3E}">
        <p14:creationId xmlns:p14="http://schemas.microsoft.com/office/powerpoint/2010/main" val="20170730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24">
          <a:extLst>
            <a:ext uri="{FF2B5EF4-FFF2-40B4-BE49-F238E27FC236}">
              <a16:creationId xmlns:a16="http://schemas.microsoft.com/office/drawing/2014/main" id="{B6AB94B8-20E3-CF31-6403-BE075CF2AFD9}"/>
            </a:ext>
          </a:extLst>
        </p:cNvPr>
        <p:cNvGrpSpPr/>
        <p:nvPr/>
      </p:nvGrpSpPr>
      <p:grpSpPr>
        <a:xfrm>
          <a:off x="0" y="0"/>
          <a:ext cx="0" cy="0"/>
          <a:chOff x="0" y="0"/>
          <a:chExt cx="0" cy="0"/>
        </a:xfrm>
      </p:grpSpPr>
      <p:sp>
        <p:nvSpPr>
          <p:cNvPr id="226" name="Google Shape;226;p4">
            <a:extLst>
              <a:ext uri="{FF2B5EF4-FFF2-40B4-BE49-F238E27FC236}">
                <a16:creationId xmlns:a16="http://schemas.microsoft.com/office/drawing/2014/main" id="{70B5993E-AB26-91E9-417C-ED4C50B50CF0}"/>
              </a:ext>
            </a:extLst>
          </p:cNvPr>
          <p:cNvSpPr/>
          <p:nvPr/>
        </p:nvSpPr>
        <p:spPr>
          <a:xfrm>
            <a:off x="209006" y="0"/>
            <a:ext cx="10644922" cy="646290"/>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2400" b="1" dirty="0">
                <a:solidFill>
                  <a:srgbClr val="E20F84"/>
                </a:solidFill>
                <a:latin typeface="Century Gothic"/>
                <a:ea typeface="Century Gothic"/>
                <a:cs typeface="Century Gothic"/>
                <a:sym typeface="Century Gothic"/>
              </a:rPr>
              <a:t>Basic Web Development</a:t>
            </a:r>
            <a:endParaRPr dirty="0"/>
          </a:p>
        </p:txBody>
      </p:sp>
      <p:sp>
        <p:nvSpPr>
          <p:cNvPr id="229" name="Google Shape;229;p4">
            <a:extLst>
              <a:ext uri="{FF2B5EF4-FFF2-40B4-BE49-F238E27FC236}">
                <a16:creationId xmlns:a16="http://schemas.microsoft.com/office/drawing/2014/main" id="{21E4CA02-CF58-8BF6-5DE5-445AA32C78CF}"/>
              </a:ext>
            </a:extLst>
          </p:cNvPr>
          <p:cNvSpPr txBox="1"/>
          <p:nvPr/>
        </p:nvSpPr>
        <p:spPr>
          <a:xfrm>
            <a:off x="793950" y="1073791"/>
            <a:ext cx="4700941" cy="369291"/>
          </a:xfrm>
          <a:prstGeom prst="rect">
            <a:avLst/>
          </a:prstGeom>
          <a:noFill/>
          <a:ln>
            <a:noFill/>
          </a:ln>
        </p:spPr>
        <p:txBody>
          <a:bodyPr spcFirstLastPara="1" wrap="square" lIns="91425" tIns="45700" rIns="91425" bIns="45700" anchor="t" anchorCtr="0">
            <a:spAutoFit/>
          </a:bodyPr>
          <a:lstStyle/>
          <a:p>
            <a:pPr marR="0" lvl="0" algn="l" rtl="0">
              <a:spcBef>
                <a:spcPts val="0"/>
              </a:spcBef>
              <a:spcAft>
                <a:spcPts val="0"/>
              </a:spcAft>
              <a:buClr>
                <a:srgbClr val="3A3838"/>
              </a:buClr>
              <a:buSzPts val="1800"/>
            </a:pPr>
            <a:r>
              <a:rPr lang="en-US" sz="1800" b="1" dirty="0">
                <a:solidFill>
                  <a:srgbClr val="3A3838"/>
                </a:solidFill>
                <a:latin typeface="Century Gothic" panose="020B0502020202020204" pitchFamily="34" charset="0"/>
                <a:ea typeface="Century Gothic"/>
                <a:cs typeface="Century Gothic"/>
                <a:sym typeface="Century Gothic"/>
              </a:rPr>
              <a:t>3. HTML Elements</a:t>
            </a:r>
            <a:endParaRPr lang="en-US" sz="1800" b="1" dirty="0">
              <a:latin typeface="Century Gothic" panose="020B0502020202020204" pitchFamily="34" charset="0"/>
            </a:endParaRPr>
          </a:p>
        </p:txBody>
      </p:sp>
      <p:sp>
        <p:nvSpPr>
          <p:cNvPr id="2" name="TextBox 1">
            <a:extLst>
              <a:ext uri="{FF2B5EF4-FFF2-40B4-BE49-F238E27FC236}">
                <a16:creationId xmlns:a16="http://schemas.microsoft.com/office/drawing/2014/main" id="{6109C916-0450-0D9F-1253-D2D5AA6EF80A}"/>
              </a:ext>
            </a:extLst>
          </p:cNvPr>
          <p:cNvSpPr txBox="1"/>
          <p:nvPr/>
        </p:nvSpPr>
        <p:spPr>
          <a:xfrm>
            <a:off x="474182" y="655393"/>
            <a:ext cx="2103461" cy="400110"/>
          </a:xfrm>
          <a:prstGeom prst="rect">
            <a:avLst/>
          </a:prstGeom>
          <a:noFill/>
        </p:spPr>
        <p:txBody>
          <a:bodyPr wrap="none" rtlCol="0">
            <a:spAutoFit/>
          </a:bodyPr>
          <a:lstStyle/>
          <a:p>
            <a:pPr marL="342900" indent="-342900">
              <a:buClr>
                <a:srgbClr val="E20F84"/>
              </a:buClr>
              <a:buFont typeface="Arial" panose="020B0604020202020204" pitchFamily="34" charset="0"/>
              <a:buChar char="•"/>
            </a:pPr>
            <a:r>
              <a:rPr lang="en-GB" sz="2000" b="1" dirty="0">
                <a:solidFill>
                  <a:srgbClr val="E20F84"/>
                </a:solidFill>
                <a:latin typeface="Century Gothic" panose="020B0502020202020204" pitchFamily="34" charset="0"/>
                <a:cs typeface="Arial" panose="020B0604020202020204" pitchFamily="34" charset="0"/>
              </a:rPr>
              <a:t>HTML Tutorial</a:t>
            </a:r>
          </a:p>
        </p:txBody>
      </p:sp>
      <p:sp>
        <p:nvSpPr>
          <p:cNvPr id="4" name="Google Shape;239;p5">
            <a:extLst>
              <a:ext uri="{FF2B5EF4-FFF2-40B4-BE49-F238E27FC236}">
                <a16:creationId xmlns:a16="http://schemas.microsoft.com/office/drawing/2014/main" id="{7A13289B-C5C9-60C4-AFB8-ACE8C3DB5A60}"/>
              </a:ext>
            </a:extLst>
          </p:cNvPr>
          <p:cNvSpPr/>
          <p:nvPr/>
        </p:nvSpPr>
        <p:spPr>
          <a:xfrm>
            <a:off x="1151287" y="1636776"/>
            <a:ext cx="9907711" cy="646290"/>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600"/>
              <a:buFont typeface="Arial"/>
              <a:buChar char="•"/>
            </a:pPr>
            <a:r>
              <a:rPr lang="en-GB" sz="1800" dirty="0">
                <a:solidFill>
                  <a:schemeClr val="dk1"/>
                </a:solidFill>
                <a:latin typeface="Century Gothic"/>
                <a:ea typeface="Century Gothic"/>
                <a:cs typeface="Century Gothic"/>
                <a:sym typeface="Century Gothic"/>
              </a:rPr>
              <a:t>The HTML element is everything from the start tag to the end tag </a:t>
            </a:r>
          </a:p>
          <a:p>
            <a:pPr marL="285750" marR="0" lvl="0" indent="-285750" algn="l" rtl="0">
              <a:spcBef>
                <a:spcPts val="0"/>
              </a:spcBef>
              <a:spcAft>
                <a:spcPts val="0"/>
              </a:spcAft>
              <a:buClr>
                <a:schemeClr val="dk1"/>
              </a:buClr>
              <a:buSzPts val="1600"/>
              <a:buFont typeface="Arial"/>
              <a:buChar char="•"/>
            </a:pPr>
            <a:r>
              <a:rPr lang="en-GB" sz="1800" dirty="0">
                <a:solidFill>
                  <a:schemeClr val="dk1"/>
                </a:solidFill>
                <a:latin typeface="Century Gothic"/>
                <a:ea typeface="Century Gothic"/>
                <a:cs typeface="Century Gothic"/>
                <a:sym typeface="Century Gothic"/>
              </a:rPr>
              <a:t>&lt;</a:t>
            </a:r>
            <a:r>
              <a:rPr lang="en-GB" sz="1800" dirty="0" err="1">
                <a:solidFill>
                  <a:schemeClr val="dk1"/>
                </a:solidFill>
                <a:latin typeface="Century Gothic"/>
                <a:ea typeface="Century Gothic"/>
                <a:cs typeface="Century Gothic"/>
                <a:sym typeface="Century Gothic"/>
              </a:rPr>
              <a:t>tagname</a:t>
            </a:r>
            <a:r>
              <a:rPr lang="en-GB" sz="1800" dirty="0">
                <a:solidFill>
                  <a:schemeClr val="dk1"/>
                </a:solidFill>
                <a:latin typeface="Century Gothic"/>
                <a:ea typeface="Century Gothic"/>
                <a:cs typeface="Century Gothic"/>
                <a:sym typeface="Century Gothic"/>
              </a:rPr>
              <a:t>&gt;Content goes here...&lt;/</a:t>
            </a:r>
            <a:r>
              <a:rPr lang="en-GB" sz="1800" dirty="0" err="1">
                <a:solidFill>
                  <a:schemeClr val="dk1"/>
                </a:solidFill>
                <a:latin typeface="Century Gothic"/>
                <a:ea typeface="Century Gothic"/>
                <a:cs typeface="Century Gothic"/>
                <a:sym typeface="Century Gothic"/>
              </a:rPr>
              <a:t>tagname</a:t>
            </a:r>
            <a:r>
              <a:rPr lang="en-GB" sz="1800" dirty="0">
                <a:solidFill>
                  <a:schemeClr val="dk1"/>
                </a:solidFill>
                <a:latin typeface="Century Gothic"/>
                <a:ea typeface="Century Gothic"/>
                <a:cs typeface="Century Gothic"/>
                <a:sym typeface="Century Gothic"/>
              </a:rPr>
              <a:t>&gt;</a:t>
            </a:r>
            <a:endParaRPr lang="en-GB" sz="1800" dirty="0"/>
          </a:p>
        </p:txBody>
      </p:sp>
      <p:pic>
        <p:nvPicPr>
          <p:cNvPr id="299" name="Google Shape;299;p11"/>
          <p:cNvPicPr preferRelativeResize="0"/>
          <p:nvPr/>
        </p:nvPicPr>
        <p:blipFill rotWithShape="1">
          <a:blip r:embed="rId3">
            <a:alphaModFix/>
          </a:blip>
          <a:srcRect/>
          <a:stretch/>
        </p:blipFill>
        <p:spPr>
          <a:xfrm>
            <a:off x="1151286" y="2314696"/>
            <a:ext cx="8568785" cy="3557371"/>
          </a:xfrm>
          <a:prstGeom prst="rect">
            <a:avLst/>
          </a:prstGeom>
          <a:noFill/>
          <a:ln>
            <a:noFill/>
          </a:ln>
        </p:spPr>
      </p:pic>
    </p:spTree>
    <p:extLst>
      <p:ext uri="{BB962C8B-B14F-4D97-AF65-F5344CB8AC3E}">
        <p14:creationId xmlns:p14="http://schemas.microsoft.com/office/powerpoint/2010/main" val="612657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24">
          <a:extLst>
            <a:ext uri="{FF2B5EF4-FFF2-40B4-BE49-F238E27FC236}">
              <a16:creationId xmlns:a16="http://schemas.microsoft.com/office/drawing/2014/main" id="{C939E584-5445-5C49-2667-B5F8E59D8896}"/>
            </a:ext>
          </a:extLst>
        </p:cNvPr>
        <p:cNvGrpSpPr/>
        <p:nvPr/>
      </p:nvGrpSpPr>
      <p:grpSpPr>
        <a:xfrm>
          <a:off x="0" y="0"/>
          <a:ext cx="0" cy="0"/>
          <a:chOff x="0" y="0"/>
          <a:chExt cx="0" cy="0"/>
        </a:xfrm>
      </p:grpSpPr>
      <p:sp>
        <p:nvSpPr>
          <p:cNvPr id="226" name="Google Shape;226;p4">
            <a:extLst>
              <a:ext uri="{FF2B5EF4-FFF2-40B4-BE49-F238E27FC236}">
                <a16:creationId xmlns:a16="http://schemas.microsoft.com/office/drawing/2014/main" id="{92F05D8E-A974-A481-AB75-517B70545FC3}"/>
              </a:ext>
            </a:extLst>
          </p:cNvPr>
          <p:cNvSpPr/>
          <p:nvPr/>
        </p:nvSpPr>
        <p:spPr>
          <a:xfrm>
            <a:off x="209006" y="0"/>
            <a:ext cx="10644922" cy="646290"/>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2400" b="1" dirty="0">
                <a:solidFill>
                  <a:srgbClr val="E20F84"/>
                </a:solidFill>
                <a:latin typeface="Century Gothic"/>
                <a:ea typeface="Century Gothic"/>
                <a:cs typeface="Century Gothic"/>
                <a:sym typeface="Century Gothic"/>
              </a:rPr>
              <a:t>Basic Web Development</a:t>
            </a:r>
            <a:endParaRPr dirty="0"/>
          </a:p>
        </p:txBody>
      </p:sp>
      <p:sp>
        <p:nvSpPr>
          <p:cNvPr id="229" name="Google Shape;229;p4">
            <a:extLst>
              <a:ext uri="{FF2B5EF4-FFF2-40B4-BE49-F238E27FC236}">
                <a16:creationId xmlns:a16="http://schemas.microsoft.com/office/drawing/2014/main" id="{B7D8005A-3810-621D-1757-3BA722462131}"/>
              </a:ext>
            </a:extLst>
          </p:cNvPr>
          <p:cNvSpPr txBox="1"/>
          <p:nvPr/>
        </p:nvSpPr>
        <p:spPr>
          <a:xfrm>
            <a:off x="793950" y="1073791"/>
            <a:ext cx="4700941" cy="369291"/>
          </a:xfrm>
          <a:prstGeom prst="rect">
            <a:avLst/>
          </a:prstGeom>
          <a:noFill/>
          <a:ln>
            <a:noFill/>
          </a:ln>
        </p:spPr>
        <p:txBody>
          <a:bodyPr spcFirstLastPara="1" wrap="square" lIns="91425" tIns="45700" rIns="91425" bIns="45700" anchor="t" anchorCtr="0">
            <a:spAutoFit/>
          </a:bodyPr>
          <a:lstStyle/>
          <a:p>
            <a:pPr marR="0" lvl="0" algn="l" rtl="0">
              <a:spcBef>
                <a:spcPts val="0"/>
              </a:spcBef>
              <a:spcAft>
                <a:spcPts val="0"/>
              </a:spcAft>
              <a:buClr>
                <a:srgbClr val="3A3838"/>
              </a:buClr>
              <a:buSzPts val="1800"/>
            </a:pPr>
            <a:r>
              <a:rPr lang="en-US" sz="1800" b="1" dirty="0">
                <a:solidFill>
                  <a:srgbClr val="3A3838"/>
                </a:solidFill>
                <a:latin typeface="Century Gothic" panose="020B0502020202020204" pitchFamily="34" charset="0"/>
                <a:ea typeface="Century Gothic"/>
                <a:cs typeface="Century Gothic"/>
                <a:sym typeface="Century Gothic"/>
              </a:rPr>
              <a:t>4. HTML Attributes</a:t>
            </a:r>
            <a:endParaRPr lang="en-US" sz="1800" b="1" dirty="0">
              <a:latin typeface="Century Gothic" panose="020B0502020202020204" pitchFamily="34" charset="0"/>
            </a:endParaRPr>
          </a:p>
        </p:txBody>
      </p:sp>
      <p:sp>
        <p:nvSpPr>
          <p:cNvPr id="2" name="TextBox 1">
            <a:extLst>
              <a:ext uri="{FF2B5EF4-FFF2-40B4-BE49-F238E27FC236}">
                <a16:creationId xmlns:a16="http://schemas.microsoft.com/office/drawing/2014/main" id="{C14E3AF6-4B8B-9FE1-A7B5-A0F93D7EF3EA}"/>
              </a:ext>
            </a:extLst>
          </p:cNvPr>
          <p:cNvSpPr txBox="1"/>
          <p:nvPr/>
        </p:nvSpPr>
        <p:spPr>
          <a:xfrm>
            <a:off x="474182" y="655393"/>
            <a:ext cx="2103461" cy="400110"/>
          </a:xfrm>
          <a:prstGeom prst="rect">
            <a:avLst/>
          </a:prstGeom>
          <a:noFill/>
        </p:spPr>
        <p:txBody>
          <a:bodyPr wrap="none" rtlCol="0">
            <a:spAutoFit/>
          </a:bodyPr>
          <a:lstStyle/>
          <a:p>
            <a:pPr marL="342900" indent="-342900">
              <a:buClr>
                <a:srgbClr val="E20F84"/>
              </a:buClr>
              <a:buFont typeface="Arial" panose="020B0604020202020204" pitchFamily="34" charset="0"/>
              <a:buChar char="•"/>
            </a:pPr>
            <a:r>
              <a:rPr lang="en-GB" sz="2000" b="1" dirty="0">
                <a:solidFill>
                  <a:srgbClr val="E20F84"/>
                </a:solidFill>
                <a:latin typeface="Century Gothic" panose="020B0502020202020204" pitchFamily="34" charset="0"/>
                <a:cs typeface="Arial" panose="020B0604020202020204" pitchFamily="34" charset="0"/>
              </a:rPr>
              <a:t>HTML Tutorial</a:t>
            </a:r>
          </a:p>
        </p:txBody>
      </p:sp>
      <p:sp>
        <p:nvSpPr>
          <p:cNvPr id="4" name="Google Shape;239;p5">
            <a:extLst>
              <a:ext uri="{FF2B5EF4-FFF2-40B4-BE49-F238E27FC236}">
                <a16:creationId xmlns:a16="http://schemas.microsoft.com/office/drawing/2014/main" id="{FDE76A79-27A0-FE9F-B608-4005E5329AA4}"/>
              </a:ext>
            </a:extLst>
          </p:cNvPr>
          <p:cNvSpPr/>
          <p:nvPr/>
        </p:nvSpPr>
        <p:spPr>
          <a:xfrm>
            <a:off x="1151287" y="1639453"/>
            <a:ext cx="9907711" cy="1200288"/>
          </a:xfrm>
          <a:prstGeom prst="rect">
            <a:avLst/>
          </a:prstGeom>
          <a:noFill/>
          <a:ln>
            <a:noFill/>
          </a:ln>
        </p:spPr>
        <p:txBody>
          <a:bodyPr spcFirstLastPara="1" wrap="square" lIns="91425" tIns="45700" rIns="91425" bIns="45700" anchor="t" anchorCtr="0">
            <a:spAutoFit/>
          </a:bodyPr>
          <a:lstStyle/>
          <a:p>
            <a:pPr marL="285750" indent="-285750">
              <a:buClr>
                <a:schemeClr val="dk1"/>
              </a:buClr>
              <a:buSzPts val="1600"/>
              <a:buFont typeface="Arial"/>
              <a:buChar char="•"/>
            </a:pPr>
            <a:r>
              <a:rPr lang="en-GB" sz="1800" dirty="0">
                <a:solidFill>
                  <a:schemeClr val="dk1"/>
                </a:solidFill>
                <a:latin typeface="Century Gothic"/>
                <a:ea typeface="Century Gothic"/>
                <a:cs typeface="Century Gothic"/>
                <a:sym typeface="Century Gothic"/>
              </a:rPr>
              <a:t>All HTML elements can have </a:t>
            </a:r>
            <a:r>
              <a:rPr lang="en-GB" sz="1800" b="1" dirty="0">
                <a:solidFill>
                  <a:schemeClr val="dk1"/>
                </a:solidFill>
                <a:latin typeface="Century Gothic"/>
                <a:ea typeface="Century Gothic"/>
                <a:cs typeface="Century Gothic"/>
                <a:sym typeface="Century Gothic"/>
              </a:rPr>
              <a:t>attributes</a:t>
            </a:r>
            <a:endParaRPr lang="en-GB" sz="1800" dirty="0">
              <a:solidFill>
                <a:schemeClr val="dk1"/>
              </a:solidFill>
              <a:latin typeface="Century Gothic"/>
              <a:ea typeface="Century Gothic"/>
              <a:cs typeface="Century Gothic"/>
              <a:sym typeface="Century Gothic"/>
            </a:endParaRPr>
          </a:p>
          <a:p>
            <a:pPr marL="285750" marR="0" lvl="0" indent="-285750" algn="l" rtl="0">
              <a:spcBef>
                <a:spcPts val="0"/>
              </a:spcBef>
              <a:spcAft>
                <a:spcPts val="0"/>
              </a:spcAft>
              <a:buClr>
                <a:schemeClr val="dk1"/>
              </a:buClr>
              <a:buSzPts val="1600"/>
              <a:buFont typeface="Arial"/>
              <a:buChar char="•"/>
            </a:pPr>
            <a:r>
              <a:rPr lang="en-GB" sz="1800" dirty="0">
                <a:solidFill>
                  <a:schemeClr val="dk1"/>
                </a:solidFill>
                <a:latin typeface="Century Gothic"/>
                <a:ea typeface="Century Gothic"/>
                <a:cs typeface="Century Gothic"/>
                <a:sym typeface="Century Gothic"/>
              </a:rPr>
              <a:t>Attributes provide </a:t>
            </a:r>
            <a:r>
              <a:rPr lang="en-GB" sz="1800" b="1" dirty="0">
                <a:solidFill>
                  <a:schemeClr val="dk1"/>
                </a:solidFill>
                <a:latin typeface="Century Gothic"/>
                <a:ea typeface="Century Gothic"/>
                <a:cs typeface="Century Gothic"/>
                <a:sym typeface="Century Gothic"/>
              </a:rPr>
              <a:t>additional information</a:t>
            </a:r>
            <a:r>
              <a:rPr lang="en-GB" sz="1800" dirty="0">
                <a:solidFill>
                  <a:schemeClr val="dk1"/>
                </a:solidFill>
                <a:latin typeface="Century Gothic"/>
                <a:ea typeface="Century Gothic"/>
                <a:cs typeface="Century Gothic"/>
                <a:sym typeface="Century Gothic"/>
              </a:rPr>
              <a:t> about elements</a:t>
            </a:r>
            <a:endParaRPr lang="en-GB" sz="1800" dirty="0"/>
          </a:p>
          <a:p>
            <a:pPr marL="285750" marR="0" lvl="0" indent="-285750" algn="l" rtl="0">
              <a:spcBef>
                <a:spcPts val="0"/>
              </a:spcBef>
              <a:spcAft>
                <a:spcPts val="0"/>
              </a:spcAft>
              <a:buClr>
                <a:schemeClr val="dk1"/>
              </a:buClr>
              <a:buSzPts val="1600"/>
              <a:buFont typeface="Arial"/>
              <a:buChar char="•"/>
            </a:pPr>
            <a:r>
              <a:rPr lang="en-GB" sz="1800" dirty="0">
                <a:solidFill>
                  <a:schemeClr val="dk1"/>
                </a:solidFill>
                <a:latin typeface="Century Gothic"/>
                <a:ea typeface="Century Gothic"/>
                <a:cs typeface="Century Gothic"/>
                <a:sym typeface="Century Gothic"/>
              </a:rPr>
              <a:t>Attributes are always specified in </a:t>
            </a:r>
            <a:r>
              <a:rPr lang="en-GB" sz="1800" b="1" dirty="0">
                <a:solidFill>
                  <a:schemeClr val="dk1"/>
                </a:solidFill>
                <a:latin typeface="Century Gothic"/>
                <a:ea typeface="Century Gothic"/>
                <a:cs typeface="Century Gothic"/>
                <a:sym typeface="Century Gothic"/>
              </a:rPr>
              <a:t>the start tag</a:t>
            </a:r>
            <a:endParaRPr lang="en-GB" sz="1800" dirty="0">
              <a:solidFill>
                <a:schemeClr val="dk1"/>
              </a:solidFill>
              <a:latin typeface="Century Gothic"/>
              <a:ea typeface="Century Gothic"/>
              <a:cs typeface="Century Gothic"/>
              <a:sym typeface="Century Gothic"/>
            </a:endParaRPr>
          </a:p>
          <a:p>
            <a:pPr marL="285750" marR="0" lvl="0" indent="-285750" algn="l" rtl="0">
              <a:spcBef>
                <a:spcPts val="0"/>
              </a:spcBef>
              <a:spcAft>
                <a:spcPts val="0"/>
              </a:spcAft>
              <a:buClr>
                <a:schemeClr val="dk1"/>
              </a:buClr>
              <a:buSzPts val="1600"/>
              <a:buFont typeface="Arial"/>
              <a:buChar char="•"/>
            </a:pPr>
            <a:r>
              <a:rPr lang="en-GB" sz="1800" dirty="0">
                <a:solidFill>
                  <a:schemeClr val="dk1"/>
                </a:solidFill>
                <a:latin typeface="Century Gothic"/>
                <a:ea typeface="Century Gothic"/>
                <a:cs typeface="Century Gothic"/>
                <a:sym typeface="Century Gothic"/>
              </a:rPr>
              <a:t>Attributes usually come in name/value pairs like: </a:t>
            </a:r>
            <a:r>
              <a:rPr lang="en-GB" sz="1800" b="1" dirty="0">
                <a:solidFill>
                  <a:schemeClr val="dk1"/>
                </a:solidFill>
                <a:latin typeface="Century Gothic"/>
                <a:ea typeface="Century Gothic"/>
                <a:cs typeface="Century Gothic"/>
                <a:sym typeface="Century Gothic"/>
              </a:rPr>
              <a:t>name="value"</a:t>
            </a:r>
            <a:endParaRPr lang="en-GB" sz="1800" dirty="0">
              <a:solidFill>
                <a:schemeClr val="dk1"/>
              </a:solidFill>
              <a:latin typeface="Century Gothic"/>
              <a:ea typeface="Century Gothic"/>
              <a:cs typeface="Century Gothic"/>
              <a:sym typeface="Century Gothic"/>
            </a:endParaRPr>
          </a:p>
        </p:txBody>
      </p:sp>
      <p:pic>
        <p:nvPicPr>
          <p:cNvPr id="309" name="Google Shape;309;p12"/>
          <p:cNvPicPr preferRelativeResize="0"/>
          <p:nvPr/>
        </p:nvPicPr>
        <p:blipFill rotWithShape="1">
          <a:blip r:embed="rId3">
            <a:alphaModFix/>
          </a:blip>
          <a:srcRect/>
          <a:stretch/>
        </p:blipFill>
        <p:spPr>
          <a:xfrm>
            <a:off x="1151286" y="3001904"/>
            <a:ext cx="8961977" cy="3173271"/>
          </a:xfrm>
          <a:prstGeom prst="rect">
            <a:avLst/>
          </a:prstGeom>
          <a:noFill/>
          <a:ln>
            <a:noFill/>
          </a:ln>
        </p:spPr>
      </p:pic>
    </p:spTree>
    <p:extLst>
      <p:ext uri="{BB962C8B-B14F-4D97-AF65-F5344CB8AC3E}">
        <p14:creationId xmlns:p14="http://schemas.microsoft.com/office/powerpoint/2010/main" val="23836973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24">
          <a:extLst>
            <a:ext uri="{FF2B5EF4-FFF2-40B4-BE49-F238E27FC236}">
              <a16:creationId xmlns:a16="http://schemas.microsoft.com/office/drawing/2014/main" id="{87464409-C57B-0E84-02C3-649DBE2568E4}"/>
            </a:ext>
          </a:extLst>
        </p:cNvPr>
        <p:cNvGrpSpPr/>
        <p:nvPr/>
      </p:nvGrpSpPr>
      <p:grpSpPr>
        <a:xfrm>
          <a:off x="0" y="0"/>
          <a:ext cx="0" cy="0"/>
          <a:chOff x="0" y="0"/>
          <a:chExt cx="0" cy="0"/>
        </a:xfrm>
      </p:grpSpPr>
      <p:sp>
        <p:nvSpPr>
          <p:cNvPr id="226" name="Google Shape;226;p4">
            <a:extLst>
              <a:ext uri="{FF2B5EF4-FFF2-40B4-BE49-F238E27FC236}">
                <a16:creationId xmlns:a16="http://schemas.microsoft.com/office/drawing/2014/main" id="{E5EF4650-FFB8-9A8A-F57E-24EEF5147D9D}"/>
              </a:ext>
            </a:extLst>
          </p:cNvPr>
          <p:cNvSpPr/>
          <p:nvPr/>
        </p:nvSpPr>
        <p:spPr>
          <a:xfrm>
            <a:off x="209006" y="0"/>
            <a:ext cx="10644922" cy="646290"/>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2400" b="1" dirty="0">
                <a:solidFill>
                  <a:srgbClr val="E20F84"/>
                </a:solidFill>
                <a:latin typeface="Century Gothic"/>
                <a:ea typeface="Century Gothic"/>
                <a:cs typeface="Century Gothic"/>
                <a:sym typeface="Century Gothic"/>
              </a:rPr>
              <a:t>Basic Web Development</a:t>
            </a:r>
            <a:endParaRPr dirty="0"/>
          </a:p>
        </p:txBody>
      </p:sp>
      <p:sp>
        <p:nvSpPr>
          <p:cNvPr id="229" name="Google Shape;229;p4">
            <a:extLst>
              <a:ext uri="{FF2B5EF4-FFF2-40B4-BE49-F238E27FC236}">
                <a16:creationId xmlns:a16="http://schemas.microsoft.com/office/drawing/2014/main" id="{DD260F0B-0D20-A6E8-F5B1-D4763E76890F}"/>
              </a:ext>
            </a:extLst>
          </p:cNvPr>
          <p:cNvSpPr txBox="1"/>
          <p:nvPr/>
        </p:nvSpPr>
        <p:spPr>
          <a:xfrm>
            <a:off x="793950" y="1073791"/>
            <a:ext cx="4700941" cy="369291"/>
          </a:xfrm>
          <a:prstGeom prst="rect">
            <a:avLst/>
          </a:prstGeom>
          <a:noFill/>
          <a:ln>
            <a:noFill/>
          </a:ln>
        </p:spPr>
        <p:txBody>
          <a:bodyPr spcFirstLastPara="1" wrap="square" lIns="91425" tIns="45700" rIns="91425" bIns="45700" anchor="t" anchorCtr="0">
            <a:spAutoFit/>
          </a:bodyPr>
          <a:lstStyle/>
          <a:p>
            <a:pPr marR="0" lvl="0" algn="l" rtl="0">
              <a:spcBef>
                <a:spcPts val="0"/>
              </a:spcBef>
              <a:spcAft>
                <a:spcPts val="0"/>
              </a:spcAft>
              <a:buClr>
                <a:srgbClr val="3A3838"/>
              </a:buClr>
              <a:buSzPts val="1800"/>
            </a:pPr>
            <a:r>
              <a:rPr lang="en-US" sz="1800" b="1" dirty="0">
                <a:solidFill>
                  <a:srgbClr val="3A3838"/>
                </a:solidFill>
                <a:latin typeface="Century Gothic" panose="020B0502020202020204" pitchFamily="34" charset="0"/>
                <a:ea typeface="Century Gothic"/>
                <a:cs typeface="Century Gothic"/>
                <a:sym typeface="Century Gothic"/>
              </a:rPr>
              <a:t>5. HTML Styles</a:t>
            </a:r>
            <a:endParaRPr lang="en-US" sz="1800" b="1" dirty="0">
              <a:latin typeface="Century Gothic" panose="020B0502020202020204" pitchFamily="34" charset="0"/>
            </a:endParaRPr>
          </a:p>
        </p:txBody>
      </p:sp>
      <p:sp>
        <p:nvSpPr>
          <p:cNvPr id="2" name="TextBox 1">
            <a:extLst>
              <a:ext uri="{FF2B5EF4-FFF2-40B4-BE49-F238E27FC236}">
                <a16:creationId xmlns:a16="http://schemas.microsoft.com/office/drawing/2014/main" id="{C089173F-9D08-B663-7985-38BF6C4ADF4B}"/>
              </a:ext>
            </a:extLst>
          </p:cNvPr>
          <p:cNvSpPr txBox="1"/>
          <p:nvPr/>
        </p:nvSpPr>
        <p:spPr>
          <a:xfrm>
            <a:off x="474182" y="655393"/>
            <a:ext cx="2103461" cy="400110"/>
          </a:xfrm>
          <a:prstGeom prst="rect">
            <a:avLst/>
          </a:prstGeom>
          <a:noFill/>
        </p:spPr>
        <p:txBody>
          <a:bodyPr wrap="none" rtlCol="0">
            <a:spAutoFit/>
          </a:bodyPr>
          <a:lstStyle/>
          <a:p>
            <a:pPr marL="342900" indent="-342900">
              <a:buClr>
                <a:srgbClr val="E20F84"/>
              </a:buClr>
              <a:buFont typeface="Arial" panose="020B0604020202020204" pitchFamily="34" charset="0"/>
              <a:buChar char="•"/>
            </a:pPr>
            <a:r>
              <a:rPr lang="en-GB" sz="2000" b="1" dirty="0">
                <a:solidFill>
                  <a:srgbClr val="E20F84"/>
                </a:solidFill>
                <a:latin typeface="Century Gothic" panose="020B0502020202020204" pitchFamily="34" charset="0"/>
                <a:cs typeface="Arial" panose="020B0604020202020204" pitchFamily="34" charset="0"/>
              </a:rPr>
              <a:t>HTML Tutorial</a:t>
            </a:r>
          </a:p>
        </p:txBody>
      </p:sp>
      <p:sp>
        <p:nvSpPr>
          <p:cNvPr id="4" name="Google Shape;239;p5">
            <a:extLst>
              <a:ext uri="{FF2B5EF4-FFF2-40B4-BE49-F238E27FC236}">
                <a16:creationId xmlns:a16="http://schemas.microsoft.com/office/drawing/2014/main" id="{8A61E8A5-0EC8-88E8-0BC9-7B7A01691829}"/>
              </a:ext>
            </a:extLst>
          </p:cNvPr>
          <p:cNvSpPr/>
          <p:nvPr/>
        </p:nvSpPr>
        <p:spPr>
          <a:xfrm>
            <a:off x="1151287" y="1627632"/>
            <a:ext cx="9907711" cy="923289"/>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600"/>
              <a:buFont typeface="Arial"/>
              <a:buChar char="•"/>
            </a:pPr>
            <a:r>
              <a:rPr lang="en-GB" sz="1800" dirty="0">
                <a:solidFill>
                  <a:schemeClr val="dk1"/>
                </a:solidFill>
                <a:latin typeface="Century Gothic"/>
                <a:ea typeface="Century Gothic"/>
                <a:cs typeface="Century Gothic"/>
                <a:sym typeface="Century Gothic"/>
              </a:rPr>
              <a:t>The HTML style attribute is used to add styles to an element,</a:t>
            </a:r>
            <a:br>
              <a:rPr lang="en-GB" sz="1800" dirty="0">
                <a:solidFill>
                  <a:schemeClr val="dk1"/>
                </a:solidFill>
                <a:latin typeface="Century Gothic"/>
                <a:ea typeface="Century Gothic"/>
                <a:cs typeface="Century Gothic"/>
                <a:sym typeface="Century Gothic"/>
              </a:rPr>
            </a:br>
            <a:r>
              <a:rPr lang="en-GB" sz="1800" dirty="0">
                <a:solidFill>
                  <a:schemeClr val="dk1"/>
                </a:solidFill>
                <a:latin typeface="Century Gothic"/>
                <a:ea typeface="Century Gothic"/>
                <a:cs typeface="Century Gothic"/>
                <a:sym typeface="Century Gothic"/>
              </a:rPr>
              <a:t> such as </a:t>
            </a:r>
            <a:r>
              <a:rPr lang="en-GB" sz="1800" dirty="0" err="1">
                <a:solidFill>
                  <a:schemeClr val="dk1"/>
                </a:solidFill>
                <a:latin typeface="Century Gothic"/>
                <a:ea typeface="Century Gothic"/>
                <a:cs typeface="Century Gothic"/>
                <a:sym typeface="Century Gothic"/>
              </a:rPr>
              <a:t>color</a:t>
            </a:r>
            <a:r>
              <a:rPr lang="en-GB" sz="1800" dirty="0">
                <a:solidFill>
                  <a:schemeClr val="dk1"/>
                </a:solidFill>
                <a:latin typeface="Century Gothic"/>
                <a:ea typeface="Century Gothic"/>
                <a:cs typeface="Century Gothic"/>
                <a:sym typeface="Century Gothic"/>
              </a:rPr>
              <a:t>, font, size, and more.</a:t>
            </a:r>
            <a:endParaRPr lang="en-GB" sz="1800" dirty="0"/>
          </a:p>
          <a:p>
            <a:pPr marL="285750" marR="0" lvl="0" indent="-285750" algn="l" rtl="0">
              <a:spcBef>
                <a:spcPts val="0"/>
              </a:spcBef>
              <a:spcAft>
                <a:spcPts val="0"/>
              </a:spcAft>
              <a:buClr>
                <a:schemeClr val="dk1"/>
              </a:buClr>
              <a:buSzPts val="1600"/>
              <a:buFont typeface="Arial"/>
              <a:buChar char="•"/>
            </a:pPr>
            <a:r>
              <a:rPr lang="en-GB" sz="1800" dirty="0">
                <a:solidFill>
                  <a:schemeClr val="dk1"/>
                </a:solidFill>
                <a:latin typeface="Century Gothic"/>
                <a:ea typeface="Century Gothic"/>
                <a:cs typeface="Century Gothic"/>
                <a:sym typeface="Century Gothic"/>
              </a:rPr>
              <a:t>&lt;</a:t>
            </a:r>
            <a:r>
              <a:rPr lang="en-GB" sz="1800" i="1" dirty="0" err="1">
                <a:solidFill>
                  <a:schemeClr val="dk1"/>
                </a:solidFill>
                <a:latin typeface="Century Gothic"/>
                <a:ea typeface="Century Gothic"/>
                <a:cs typeface="Century Gothic"/>
                <a:sym typeface="Century Gothic"/>
              </a:rPr>
              <a:t>tagname</a:t>
            </a:r>
            <a:r>
              <a:rPr lang="en-GB" sz="1800" dirty="0">
                <a:solidFill>
                  <a:schemeClr val="dk1"/>
                </a:solidFill>
                <a:latin typeface="Century Gothic"/>
                <a:ea typeface="Century Gothic"/>
                <a:cs typeface="Century Gothic"/>
                <a:sym typeface="Century Gothic"/>
              </a:rPr>
              <a:t> style="</a:t>
            </a:r>
            <a:r>
              <a:rPr lang="en-GB" sz="1800" i="1" dirty="0" err="1">
                <a:solidFill>
                  <a:schemeClr val="dk1"/>
                </a:solidFill>
                <a:latin typeface="Century Gothic"/>
                <a:ea typeface="Century Gothic"/>
                <a:cs typeface="Century Gothic"/>
                <a:sym typeface="Century Gothic"/>
              </a:rPr>
              <a:t>property</a:t>
            </a:r>
            <a:r>
              <a:rPr lang="en-GB" sz="1800" dirty="0" err="1">
                <a:solidFill>
                  <a:schemeClr val="dk1"/>
                </a:solidFill>
                <a:latin typeface="Century Gothic"/>
                <a:ea typeface="Century Gothic"/>
                <a:cs typeface="Century Gothic"/>
                <a:sym typeface="Century Gothic"/>
              </a:rPr>
              <a:t>:</a:t>
            </a:r>
            <a:r>
              <a:rPr lang="en-GB" sz="1800" i="1" dirty="0" err="1">
                <a:solidFill>
                  <a:schemeClr val="dk1"/>
                </a:solidFill>
                <a:latin typeface="Century Gothic"/>
                <a:ea typeface="Century Gothic"/>
                <a:cs typeface="Century Gothic"/>
                <a:sym typeface="Century Gothic"/>
              </a:rPr>
              <a:t>value</a:t>
            </a:r>
            <a:r>
              <a:rPr lang="en-GB" sz="1800" i="1" dirty="0">
                <a:solidFill>
                  <a:schemeClr val="dk1"/>
                </a:solidFill>
                <a:latin typeface="Century Gothic"/>
                <a:ea typeface="Century Gothic"/>
                <a:cs typeface="Century Gothic"/>
                <a:sym typeface="Century Gothic"/>
              </a:rPr>
              <a:t>;</a:t>
            </a:r>
            <a:r>
              <a:rPr lang="en-GB" sz="1800" dirty="0">
                <a:solidFill>
                  <a:schemeClr val="dk1"/>
                </a:solidFill>
                <a:latin typeface="Century Gothic"/>
                <a:ea typeface="Century Gothic"/>
                <a:cs typeface="Century Gothic"/>
                <a:sym typeface="Century Gothic"/>
              </a:rPr>
              <a:t>"&gt;</a:t>
            </a:r>
            <a:endParaRPr lang="en-GB" sz="1800" dirty="0"/>
          </a:p>
        </p:txBody>
      </p:sp>
      <p:pic>
        <p:nvPicPr>
          <p:cNvPr id="319" name="Google Shape;319;p13"/>
          <p:cNvPicPr preferRelativeResize="0"/>
          <p:nvPr/>
        </p:nvPicPr>
        <p:blipFill rotWithShape="1">
          <a:blip r:embed="rId3">
            <a:alphaModFix/>
          </a:blip>
          <a:srcRect/>
          <a:stretch/>
        </p:blipFill>
        <p:spPr>
          <a:xfrm>
            <a:off x="1151286" y="2680822"/>
            <a:ext cx="8148161" cy="3278436"/>
          </a:xfrm>
          <a:prstGeom prst="rect">
            <a:avLst/>
          </a:prstGeom>
          <a:noFill/>
          <a:ln>
            <a:noFill/>
          </a:ln>
        </p:spPr>
      </p:pic>
    </p:spTree>
    <p:extLst>
      <p:ext uri="{BB962C8B-B14F-4D97-AF65-F5344CB8AC3E}">
        <p14:creationId xmlns:p14="http://schemas.microsoft.com/office/powerpoint/2010/main" val="4002399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24">
          <a:extLst>
            <a:ext uri="{FF2B5EF4-FFF2-40B4-BE49-F238E27FC236}">
              <a16:creationId xmlns:a16="http://schemas.microsoft.com/office/drawing/2014/main" id="{AB8177CE-DA0E-7230-268E-D849325F41E1}"/>
            </a:ext>
          </a:extLst>
        </p:cNvPr>
        <p:cNvGrpSpPr/>
        <p:nvPr/>
      </p:nvGrpSpPr>
      <p:grpSpPr>
        <a:xfrm>
          <a:off x="0" y="0"/>
          <a:ext cx="0" cy="0"/>
          <a:chOff x="0" y="0"/>
          <a:chExt cx="0" cy="0"/>
        </a:xfrm>
      </p:grpSpPr>
      <p:sp>
        <p:nvSpPr>
          <p:cNvPr id="226" name="Google Shape;226;p4">
            <a:extLst>
              <a:ext uri="{FF2B5EF4-FFF2-40B4-BE49-F238E27FC236}">
                <a16:creationId xmlns:a16="http://schemas.microsoft.com/office/drawing/2014/main" id="{4B89A08A-A9DC-6166-E25E-A23AA0B3CCD3}"/>
              </a:ext>
            </a:extLst>
          </p:cNvPr>
          <p:cNvSpPr/>
          <p:nvPr/>
        </p:nvSpPr>
        <p:spPr>
          <a:xfrm>
            <a:off x="209006" y="0"/>
            <a:ext cx="10644922" cy="646290"/>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2400" b="1" dirty="0">
                <a:solidFill>
                  <a:srgbClr val="E20F84"/>
                </a:solidFill>
                <a:latin typeface="Century Gothic"/>
                <a:ea typeface="Century Gothic"/>
                <a:cs typeface="Century Gothic"/>
                <a:sym typeface="Century Gothic"/>
              </a:rPr>
              <a:t>Basic Web Development</a:t>
            </a:r>
            <a:endParaRPr dirty="0"/>
          </a:p>
        </p:txBody>
      </p:sp>
      <p:sp>
        <p:nvSpPr>
          <p:cNvPr id="229" name="Google Shape;229;p4">
            <a:extLst>
              <a:ext uri="{FF2B5EF4-FFF2-40B4-BE49-F238E27FC236}">
                <a16:creationId xmlns:a16="http://schemas.microsoft.com/office/drawing/2014/main" id="{DBBC17DD-5E6D-B233-43A1-D33899AD330F}"/>
              </a:ext>
            </a:extLst>
          </p:cNvPr>
          <p:cNvSpPr txBox="1"/>
          <p:nvPr/>
        </p:nvSpPr>
        <p:spPr>
          <a:xfrm>
            <a:off x="793950" y="1073791"/>
            <a:ext cx="4700941" cy="369291"/>
          </a:xfrm>
          <a:prstGeom prst="rect">
            <a:avLst/>
          </a:prstGeom>
          <a:noFill/>
          <a:ln>
            <a:noFill/>
          </a:ln>
        </p:spPr>
        <p:txBody>
          <a:bodyPr spcFirstLastPara="1" wrap="square" lIns="91425" tIns="45700" rIns="91425" bIns="45700" anchor="t" anchorCtr="0">
            <a:spAutoFit/>
          </a:bodyPr>
          <a:lstStyle/>
          <a:p>
            <a:pPr marR="0" lvl="0" algn="l" rtl="0">
              <a:spcBef>
                <a:spcPts val="0"/>
              </a:spcBef>
              <a:spcAft>
                <a:spcPts val="0"/>
              </a:spcAft>
              <a:buClr>
                <a:srgbClr val="3A3838"/>
              </a:buClr>
              <a:buSzPts val="1800"/>
            </a:pPr>
            <a:r>
              <a:rPr lang="en-US" sz="1800" b="1" dirty="0">
                <a:solidFill>
                  <a:srgbClr val="3A3838"/>
                </a:solidFill>
                <a:latin typeface="Century Gothic" panose="020B0502020202020204" pitchFamily="34" charset="0"/>
                <a:ea typeface="Century Gothic"/>
                <a:cs typeface="Century Gothic"/>
                <a:sym typeface="Century Gothic"/>
              </a:rPr>
              <a:t>6. HTML Images</a:t>
            </a:r>
            <a:endParaRPr lang="en-US" sz="1800" b="1" dirty="0">
              <a:latin typeface="Century Gothic" panose="020B0502020202020204" pitchFamily="34" charset="0"/>
            </a:endParaRPr>
          </a:p>
        </p:txBody>
      </p:sp>
      <p:sp>
        <p:nvSpPr>
          <p:cNvPr id="2" name="TextBox 1">
            <a:extLst>
              <a:ext uri="{FF2B5EF4-FFF2-40B4-BE49-F238E27FC236}">
                <a16:creationId xmlns:a16="http://schemas.microsoft.com/office/drawing/2014/main" id="{09E7B3C7-EB6C-B062-E140-AAD71C67C5DC}"/>
              </a:ext>
            </a:extLst>
          </p:cNvPr>
          <p:cNvSpPr txBox="1"/>
          <p:nvPr/>
        </p:nvSpPr>
        <p:spPr>
          <a:xfrm>
            <a:off x="474182" y="655393"/>
            <a:ext cx="2103461" cy="400110"/>
          </a:xfrm>
          <a:prstGeom prst="rect">
            <a:avLst/>
          </a:prstGeom>
          <a:noFill/>
        </p:spPr>
        <p:txBody>
          <a:bodyPr wrap="none" rtlCol="0">
            <a:spAutoFit/>
          </a:bodyPr>
          <a:lstStyle/>
          <a:p>
            <a:pPr marL="342900" indent="-342900">
              <a:buClr>
                <a:srgbClr val="E20F84"/>
              </a:buClr>
              <a:buFont typeface="Arial" panose="020B0604020202020204" pitchFamily="34" charset="0"/>
              <a:buChar char="•"/>
            </a:pPr>
            <a:r>
              <a:rPr lang="en-GB" sz="2000" b="1" dirty="0">
                <a:solidFill>
                  <a:srgbClr val="E20F84"/>
                </a:solidFill>
                <a:latin typeface="Century Gothic" panose="020B0502020202020204" pitchFamily="34" charset="0"/>
                <a:cs typeface="Arial" panose="020B0604020202020204" pitchFamily="34" charset="0"/>
              </a:rPr>
              <a:t>HTML Tutorial</a:t>
            </a:r>
          </a:p>
        </p:txBody>
      </p:sp>
      <p:sp>
        <p:nvSpPr>
          <p:cNvPr id="4" name="Google Shape;239;p5">
            <a:extLst>
              <a:ext uri="{FF2B5EF4-FFF2-40B4-BE49-F238E27FC236}">
                <a16:creationId xmlns:a16="http://schemas.microsoft.com/office/drawing/2014/main" id="{A76EE924-CEA6-C583-D1A4-14E2DA569FE9}"/>
              </a:ext>
            </a:extLst>
          </p:cNvPr>
          <p:cNvSpPr/>
          <p:nvPr/>
        </p:nvSpPr>
        <p:spPr>
          <a:xfrm>
            <a:off x="1151287" y="1627632"/>
            <a:ext cx="9907711" cy="369291"/>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600"/>
              <a:buFont typeface="Arial"/>
              <a:buChar char="•"/>
            </a:pPr>
            <a:r>
              <a:rPr lang="en-GB" sz="1800" dirty="0">
                <a:solidFill>
                  <a:schemeClr val="dk1"/>
                </a:solidFill>
                <a:latin typeface="Century Gothic"/>
                <a:ea typeface="Century Gothic"/>
                <a:cs typeface="Century Gothic"/>
                <a:sym typeface="Century Gothic"/>
              </a:rPr>
              <a:t>&lt;</a:t>
            </a:r>
            <a:r>
              <a:rPr lang="en-GB" sz="1800" i="1" dirty="0" err="1">
                <a:solidFill>
                  <a:schemeClr val="dk1"/>
                </a:solidFill>
                <a:latin typeface="Century Gothic"/>
                <a:ea typeface="Century Gothic"/>
                <a:cs typeface="Century Gothic"/>
                <a:sym typeface="Century Gothic"/>
              </a:rPr>
              <a:t>img</a:t>
            </a:r>
            <a:r>
              <a:rPr lang="en-GB" sz="1800" i="1" dirty="0">
                <a:solidFill>
                  <a:schemeClr val="dk1"/>
                </a:solidFill>
                <a:latin typeface="Century Gothic"/>
                <a:ea typeface="Century Gothic"/>
                <a:cs typeface="Century Gothic"/>
                <a:sym typeface="Century Gothic"/>
              </a:rPr>
              <a:t> </a:t>
            </a:r>
            <a:r>
              <a:rPr lang="en-GB" sz="1800" i="1" dirty="0" err="1">
                <a:solidFill>
                  <a:schemeClr val="dk1"/>
                </a:solidFill>
                <a:latin typeface="Century Gothic"/>
                <a:ea typeface="Century Gothic"/>
                <a:cs typeface="Century Gothic"/>
                <a:sym typeface="Century Gothic"/>
              </a:rPr>
              <a:t>src</a:t>
            </a:r>
            <a:r>
              <a:rPr lang="en-GB" sz="1800" dirty="0">
                <a:solidFill>
                  <a:schemeClr val="dk1"/>
                </a:solidFill>
                <a:latin typeface="Century Gothic"/>
                <a:ea typeface="Century Gothic"/>
                <a:cs typeface="Century Gothic"/>
                <a:sym typeface="Century Gothic"/>
              </a:rPr>
              <a:t>=“</a:t>
            </a:r>
            <a:r>
              <a:rPr lang="en-GB" sz="1800" dirty="0" err="1">
                <a:solidFill>
                  <a:schemeClr val="dk1"/>
                </a:solidFill>
                <a:latin typeface="Century Gothic"/>
                <a:ea typeface="Century Gothic"/>
                <a:cs typeface="Century Gothic"/>
                <a:sym typeface="Century Gothic"/>
              </a:rPr>
              <a:t>url</a:t>
            </a:r>
            <a:r>
              <a:rPr lang="en-GB" sz="1800" dirty="0">
                <a:solidFill>
                  <a:schemeClr val="dk1"/>
                </a:solidFill>
                <a:latin typeface="Century Gothic"/>
                <a:ea typeface="Century Gothic"/>
                <a:cs typeface="Century Gothic"/>
                <a:sym typeface="Century Gothic"/>
              </a:rPr>
              <a:t>"&gt;</a:t>
            </a:r>
            <a:endParaRPr lang="en-GB" sz="1800" dirty="0"/>
          </a:p>
        </p:txBody>
      </p:sp>
      <p:pic>
        <p:nvPicPr>
          <p:cNvPr id="328" name="Google Shape;328;p14"/>
          <p:cNvPicPr preferRelativeResize="0"/>
          <p:nvPr/>
        </p:nvPicPr>
        <p:blipFill rotWithShape="1">
          <a:blip r:embed="rId3">
            <a:alphaModFix/>
          </a:blip>
          <a:srcRect/>
          <a:stretch/>
        </p:blipFill>
        <p:spPr>
          <a:xfrm>
            <a:off x="1151287" y="2193291"/>
            <a:ext cx="7848360" cy="2448362"/>
          </a:xfrm>
          <a:prstGeom prst="rect">
            <a:avLst/>
          </a:prstGeom>
          <a:noFill/>
          <a:ln>
            <a:noFill/>
          </a:ln>
        </p:spPr>
      </p:pic>
    </p:spTree>
    <p:extLst>
      <p:ext uri="{BB962C8B-B14F-4D97-AF65-F5344CB8AC3E}">
        <p14:creationId xmlns:p14="http://schemas.microsoft.com/office/powerpoint/2010/main" val="10660188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24">
          <a:extLst>
            <a:ext uri="{FF2B5EF4-FFF2-40B4-BE49-F238E27FC236}">
              <a16:creationId xmlns:a16="http://schemas.microsoft.com/office/drawing/2014/main" id="{E7179C39-4D1A-DB64-F628-6289AE4BBFA0}"/>
            </a:ext>
          </a:extLst>
        </p:cNvPr>
        <p:cNvGrpSpPr/>
        <p:nvPr/>
      </p:nvGrpSpPr>
      <p:grpSpPr>
        <a:xfrm>
          <a:off x="0" y="0"/>
          <a:ext cx="0" cy="0"/>
          <a:chOff x="0" y="0"/>
          <a:chExt cx="0" cy="0"/>
        </a:xfrm>
      </p:grpSpPr>
      <p:sp>
        <p:nvSpPr>
          <p:cNvPr id="226" name="Google Shape;226;p4">
            <a:extLst>
              <a:ext uri="{FF2B5EF4-FFF2-40B4-BE49-F238E27FC236}">
                <a16:creationId xmlns:a16="http://schemas.microsoft.com/office/drawing/2014/main" id="{7C244D02-EE45-7085-08A6-4CAC6E3CA5B1}"/>
              </a:ext>
            </a:extLst>
          </p:cNvPr>
          <p:cNvSpPr/>
          <p:nvPr/>
        </p:nvSpPr>
        <p:spPr>
          <a:xfrm>
            <a:off x="209006" y="0"/>
            <a:ext cx="10644922" cy="646290"/>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GB" sz="2400" b="1" dirty="0">
                <a:solidFill>
                  <a:srgbClr val="E20F84"/>
                </a:solidFill>
                <a:latin typeface="Century Gothic"/>
                <a:ea typeface="Century Gothic"/>
                <a:cs typeface="Century Gothic"/>
                <a:sym typeface="Century Gothic"/>
              </a:rPr>
              <a:t>Set Up Salesforce DX</a:t>
            </a:r>
          </a:p>
        </p:txBody>
      </p:sp>
      <p:sp>
        <p:nvSpPr>
          <p:cNvPr id="4" name="TextBox 3">
            <a:extLst>
              <a:ext uri="{FF2B5EF4-FFF2-40B4-BE49-F238E27FC236}">
                <a16:creationId xmlns:a16="http://schemas.microsoft.com/office/drawing/2014/main" id="{F6553AE7-56A2-9DAB-B1F9-9FA866EB2E4C}"/>
              </a:ext>
            </a:extLst>
          </p:cNvPr>
          <p:cNvSpPr txBox="1"/>
          <p:nvPr/>
        </p:nvSpPr>
        <p:spPr>
          <a:xfrm>
            <a:off x="936000" y="1431248"/>
            <a:ext cx="5144357" cy="2803781"/>
          </a:xfrm>
          <a:prstGeom prst="rect">
            <a:avLst/>
          </a:prstGeom>
          <a:noFill/>
        </p:spPr>
        <p:txBody>
          <a:bodyPr wrap="none" rtlCol="0">
            <a:spAutoFit/>
          </a:bodyPr>
          <a:lstStyle/>
          <a:p>
            <a:pPr marL="457200" indent="-457200">
              <a:lnSpc>
                <a:spcPct val="150000"/>
              </a:lnSpc>
              <a:buClr>
                <a:srgbClr val="E20F84"/>
              </a:buClr>
              <a:buFont typeface="+mj-lt"/>
              <a:buAutoNum type="arabicPeriod"/>
            </a:pPr>
            <a:r>
              <a:rPr lang="en-GB" sz="2000" dirty="0">
                <a:solidFill>
                  <a:srgbClr val="E20F84"/>
                </a:solidFill>
                <a:latin typeface="Century Gothic" panose="020B0502020202020204" pitchFamily="34" charset="0"/>
                <a:cs typeface="Arial" panose="020B0604020202020204" pitchFamily="34" charset="0"/>
              </a:rPr>
              <a:t>Install Visual Studio Code (VS Code)</a:t>
            </a:r>
          </a:p>
          <a:p>
            <a:pPr marL="457200" indent="-457200">
              <a:lnSpc>
                <a:spcPct val="150000"/>
              </a:lnSpc>
              <a:buClr>
                <a:srgbClr val="E20F84"/>
              </a:buClr>
              <a:buFont typeface="+mj-lt"/>
              <a:buAutoNum type="arabicPeriod"/>
            </a:pPr>
            <a:r>
              <a:rPr lang="en-GB" sz="2000" dirty="0">
                <a:solidFill>
                  <a:srgbClr val="E20F84"/>
                </a:solidFill>
                <a:latin typeface="Century Gothic" panose="020B0502020202020204" pitchFamily="34" charset="0"/>
                <a:cs typeface="Arial" panose="020B0604020202020204" pitchFamily="34" charset="0"/>
              </a:rPr>
              <a:t>Install Salesforce CLI</a:t>
            </a:r>
          </a:p>
          <a:p>
            <a:pPr marL="457200" indent="-457200">
              <a:lnSpc>
                <a:spcPct val="150000"/>
              </a:lnSpc>
              <a:buClr>
                <a:srgbClr val="E20F84"/>
              </a:buClr>
              <a:buFont typeface="+mj-lt"/>
              <a:buAutoNum type="arabicPeriod"/>
            </a:pPr>
            <a:r>
              <a:rPr lang="en-GB" sz="2000" dirty="0">
                <a:solidFill>
                  <a:srgbClr val="E20F84"/>
                </a:solidFill>
                <a:latin typeface="Century Gothic" panose="020B0502020202020204" pitchFamily="34" charset="0"/>
                <a:cs typeface="Arial" panose="020B0604020202020204" pitchFamily="34" charset="0"/>
              </a:rPr>
              <a:t>Install Java Development Kit (JDK)</a:t>
            </a:r>
          </a:p>
          <a:p>
            <a:pPr marL="457200" indent="-457200">
              <a:lnSpc>
                <a:spcPct val="150000"/>
              </a:lnSpc>
              <a:buClr>
                <a:srgbClr val="E20F84"/>
              </a:buClr>
              <a:buFont typeface="+mj-lt"/>
              <a:buAutoNum type="arabicPeriod"/>
            </a:pPr>
            <a:r>
              <a:rPr lang="en-GB" sz="2000" dirty="0">
                <a:solidFill>
                  <a:srgbClr val="E20F84"/>
                </a:solidFill>
                <a:latin typeface="Century Gothic" panose="020B0502020202020204" pitchFamily="34" charset="0"/>
                <a:cs typeface="Arial" panose="020B0604020202020204" pitchFamily="34" charset="0"/>
              </a:rPr>
              <a:t>Configure JDK in VS Code</a:t>
            </a:r>
          </a:p>
          <a:p>
            <a:pPr marL="457200" indent="-457200">
              <a:lnSpc>
                <a:spcPct val="150000"/>
              </a:lnSpc>
              <a:buClr>
                <a:srgbClr val="E20F84"/>
              </a:buClr>
              <a:buFont typeface="+mj-lt"/>
              <a:buAutoNum type="arabicPeriod"/>
            </a:pPr>
            <a:r>
              <a:rPr lang="en-GB" sz="2000" dirty="0">
                <a:solidFill>
                  <a:srgbClr val="E20F84"/>
                </a:solidFill>
                <a:latin typeface="Century Gothic" panose="020B0502020202020204" pitchFamily="34" charset="0"/>
                <a:cs typeface="Arial" panose="020B0604020202020204" pitchFamily="34" charset="0"/>
              </a:rPr>
              <a:t>Create Project</a:t>
            </a:r>
          </a:p>
          <a:p>
            <a:pPr marL="457200" indent="-457200">
              <a:lnSpc>
                <a:spcPct val="150000"/>
              </a:lnSpc>
              <a:buClr>
                <a:srgbClr val="E20F84"/>
              </a:buClr>
              <a:buFont typeface="+mj-lt"/>
              <a:buAutoNum type="arabicPeriod"/>
            </a:pPr>
            <a:r>
              <a:rPr lang="en-GB" sz="2000" dirty="0">
                <a:solidFill>
                  <a:srgbClr val="E20F84"/>
                </a:solidFill>
                <a:latin typeface="Century Gothic" panose="020B0502020202020204" pitchFamily="34" charset="0"/>
                <a:cs typeface="Arial" panose="020B0604020202020204" pitchFamily="34" charset="0"/>
              </a:rPr>
              <a:t>Connect VS Code to Salesforce Org</a:t>
            </a:r>
          </a:p>
        </p:txBody>
      </p:sp>
    </p:spTree>
    <p:extLst>
      <p:ext uri="{BB962C8B-B14F-4D97-AF65-F5344CB8AC3E}">
        <p14:creationId xmlns:p14="http://schemas.microsoft.com/office/powerpoint/2010/main" val="37697592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24">
          <a:extLst>
            <a:ext uri="{FF2B5EF4-FFF2-40B4-BE49-F238E27FC236}">
              <a16:creationId xmlns:a16="http://schemas.microsoft.com/office/drawing/2014/main" id="{5BD41A59-D3F1-E082-002B-D0AD7B194EED}"/>
            </a:ext>
          </a:extLst>
        </p:cNvPr>
        <p:cNvGrpSpPr/>
        <p:nvPr/>
      </p:nvGrpSpPr>
      <p:grpSpPr>
        <a:xfrm>
          <a:off x="0" y="0"/>
          <a:ext cx="0" cy="0"/>
          <a:chOff x="0" y="0"/>
          <a:chExt cx="0" cy="0"/>
        </a:xfrm>
      </p:grpSpPr>
      <p:sp>
        <p:nvSpPr>
          <p:cNvPr id="226" name="Google Shape;226;p4">
            <a:extLst>
              <a:ext uri="{FF2B5EF4-FFF2-40B4-BE49-F238E27FC236}">
                <a16:creationId xmlns:a16="http://schemas.microsoft.com/office/drawing/2014/main" id="{14DB7949-87E1-B929-E924-12AF15B68077}"/>
              </a:ext>
            </a:extLst>
          </p:cNvPr>
          <p:cNvSpPr/>
          <p:nvPr/>
        </p:nvSpPr>
        <p:spPr>
          <a:xfrm>
            <a:off x="209006" y="0"/>
            <a:ext cx="10644922" cy="646290"/>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2400" b="1" dirty="0">
                <a:solidFill>
                  <a:srgbClr val="E20F84"/>
                </a:solidFill>
                <a:latin typeface="Century Gothic"/>
                <a:ea typeface="Century Gothic"/>
                <a:cs typeface="Century Gothic"/>
                <a:sym typeface="Century Gothic"/>
              </a:rPr>
              <a:t>Basic Web Development</a:t>
            </a:r>
            <a:endParaRPr dirty="0"/>
          </a:p>
        </p:txBody>
      </p:sp>
      <p:sp>
        <p:nvSpPr>
          <p:cNvPr id="229" name="Google Shape;229;p4">
            <a:extLst>
              <a:ext uri="{FF2B5EF4-FFF2-40B4-BE49-F238E27FC236}">
                <a16:creationId xmlns:a16="http://schemas.microsoft.com/office/drawing/2014/main" id="{667CD8C6-DACA-75BB-0D94-4E3B9AB4FE74}"/>
              </a:ext>
            </a:extLst>
          </p:cNvPr>
          <p:cNvSpPr txBox="1"/>
          <p:nvPr/>
        </p:nvSpPr>
        <p:spPr>
          <a:xfrm>
            <a:off x="793950" y="1073791"/>
            <a:ext cx="4700941" cy="369291"/>
          </a:xfrm>
          <a:prstGeom prst="rect">
            <a:avLst/>
          </a:prstGeom>
          <a:noFill/>
          <a:ln>
            <a:noFill/>
          </a:ln>
        </p:spPr>
        <p:txBody>
          <a:bodyPr spcFirstLastPara="1" wrap="square" lIns="91425" tIns="45700" rIns="91425" bIns="45700" anchor="t" anchorCtr="0">
            <a:spAutoFit/>
          </a:bodyPr>
          <a:lstStyle/>
          <a:p>
            <a:pPr marR="0" lvl="0" algn="l" rtl="0">
              <a:spcBef>
                <a:spcPts val="0"/>
              </a:spcBef>
              <a:spcAft>
                <a:spcPts val="0"/>
              </a:spcAft>
              <a:buClr>
                <a:srgbClr val="3A3838"/>
              </a:buClr>
              <a:buSzPts val="1800"/>
            </a:pPr>
            <a:r>
              <a:rPr lang="th-TH" sz="1800" b="1" dirty="0">
                <a:solidFill>
                  <a:srgbClr val="3A3838"/>
                </a:solidFill>
                <a:latin typeface="Century Gothic" panose="020B0502020202020204" pitchFamily="34" charset="0"/>
                <a:ea typeface="Century Gothic"/>
                <a:cs typeface="Century Gothic"/>
                <a:sym typeface="Century Gothic"/>
              </a:rPr>
              <a:t>7</a:t>
            </a:r>
            <a:r>
              <a:rPr lang="en-US" sz="1800" b="1" dirty="0">
                <a:solidFill>
                  <a:srgbClr val="3A3838"/>
                </a:solidFill>
                <a:latin typeface="Century Gothic" panose="020B0502020202020204" pitchFamily="34" charset="0"/>
                <a:ea typeface="Century Gothic"/>
                <a:cs typeface="Century Gothic"/>
                <a:sym typeface="Century Gothic"/>
              </a:rPr>
              <a:t>. HTML Tables</a:t>
            </a:r>
            <a:endParaRPr lang="en-US" sz="1800" b="1" dirty="0">
              <a:latin typeface="Century Gothic" panose="020B0502020202020204" pitchFamily="34" charset="0"/>
            </a:endParaRPr>
          </a:p>
        </p:txBody>
      </p:sp>
      <p:sp>
        <p:nvSpPr>
          <p:cNvPr id="2" name="TextBox 1">
            <a:extLst>
              <a:ext uri="{FF2B5EF4-FFF2-40B4-BE49-F238E27FC236}">
                <a16:creationId xmlns:a16="http://schemas.microsoft.com/office/drawing/2014/main" id="{318EE845-FEB1-04A6-52C5-00B439767B27}"/>
              </a:ext>
            </a:extLst>
          </p:cNvPr>
          <p:cNvSpPr txBox="1"/>
          <p:nvPr/>
        </p:nvSpPr>
        <p:spPr>
          <a:xfrm>
            <a:off x="474182" y="655393"/>
            <a:ext cx="2103461" cy="400110"/>
          </a:xfrm>
          <a:prstGeom prst="rect">
            <a:avLst/>
          </a:prstGeom>
          <a:noFill/>
        </p:spPr>
        <p:txBody>
          <a:bodyPr wrap="none" rtlCol="0">
            <a:spAutoFit/>
          </a:bodyPr>
          <a:lstStyle/>
          <a:p>
            <a:pPr marL="342900" indent="-342900">
              <a:buClr>
                <a:srgbClr val="E20F84"/>
              </a:buClr>
              <a:buFont typeface="Arial" panose="020B0604020202020204" pitchFamily="34" charset="0"/>
              <a:buChar char="•"/>
            </a:pPr>
            <a:r>
              <a:rPr lang="en-GB" sz="2000" b="1" dirty="0">
                <a:solidFill>
                  <a:srgbClr val="E20F84"/>
                </a:solidFill>
                <a:latin typeface="Century Gothic" panose="020B0502020202020204" pitchFamily="34" charset="0"/>
                <a:cs typeface="Arial" panose="020B0604020202020204" pitchFamily="34" charset="0"/>
              </a:rPr>
              <a:t>HTML Tutorial</a:t>
            </a:r>
          </a:p>
        </p:txBody>
      </p:sp>
      <p:sp>
        <p:nvSpPr>
          <p:cNvPr id="4" name="Google Shape;239;p5">
            <a:extLst>
              <a:ext uri="{FF2B5EF4-FFF2-40B4-BE49-F238E27FC236}">
                <a16:creationId xmlns:a16="http://schemas.microsoft.com/office/drawing/2014/main" id="{10CD6E6E-37E8-2389-C16B-4D93DC88B3FB}"/>
              </a:ext>
            </a:extLst>
          </p:cNvPr>
          <p:cNvSpPr/>
          <p:nvPr/>
        </p:nvSpPr>
        <p:spPr>
          <a:xfrm>
            <a:off x="1151287" y="1627632"/>
            <a:ext cx="9907711" cy="2585283"/>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500"/>
              <a:buFont typeface="Arial"/>
              <a:buChar char="•"/>
            </a:pPr>
            <a:r>
              <a:rPr lang="en-GB" sz="1800" dirty="0">
                <a:solidFill>
                  <a:schemeClr val="dk1"/>
                </a:solidFill>
                <a:latin typeface="Century Gothic"/>
                <a:ea typeface="Century Gothic"/>
                <a:cs typeface="Century Gothic"/>
                <a:sym typeface="Century Gothic"/>
              </a:rPr>
              <a:t>The &lt;table&gt; tag defines an HTML table.</a:t>
            </a:r>
            <a:endParaRPr lang="en-GB" sz="1800" dirty="0"/>
          </a:p>
          <a:p>
            <a:pPr marL="285750" marR="0" lvl="0" indent="-285750" algn="l" rtl="0">
              <a:spcBef>
                <a:spcPts val="0"/>
              </a:spcBef>
              <a:spcAft>
                <a:spcPts val="0"/>
              </a:spcAft>
              <a:buClr>
                <a:schemeClr val="dk1"/>
              </a:buClr>
              <a:buSzPts val="1500"/>
              <a:buFont typeface="Arial"/>
              <a:buChar char="•"/>
            </a:pPr>
            <a:r>
              <a:rPr lang="en-GB" sz="1800" dirty="0">
                <a:solidFill>
                  <a:schemeClr val="dk1"/>
                </a:solidFill>
                <a:latin typeface="Century Gothic"/>
                <a:ea typeface="Century Gothic"/>
                <a:cs typeface="Century Gothic"/>
                <a:sym typeface="Century Gothic"/>
              </a:rPr>
              <a:t>Each table row is defined with a &lt;tr&gt; tag. </a:t>
            </a:r>
            <a:br>
              <a:rPr lang="en-GB" sz="1800" dirty="0">
                <a:solidFill>
                  <a:schemeClr val="dk1"/>
                </a:solidFill>
                <a:latin typeface="Century Gothic"/>
                <a:ea typeface="Century Gothic"/>
                <a:cs typeface="Century Gothic"/>
                <a:sym typeface="Century Gothic"/>
              </a:rPr>
            </a:br>
            <a:r>
              <a:rPr lang="en-GB" sz="1800" dirty="0">
                <a:solidFill>
                  <a:schemeClr val="dk1"/>
                </a:solidFill>
                <a:latin typeface="Century Gothic"/>
                <a:ea typeface="Century Gothic"/>
                <a:cs typeface="Century Gothic"/>
                <a:sym typeface="Century Gothic"/>
              </a:rPr>
              <a:t>Each table header is defined with a &lt;</a:t>
            </a:r>
            <a:r>
              <a:rPr lang="en-GB" sz="1800" dirty="0" err="1">
                <a:solidFill>
                  <a:schemeClr val="dk1"/>
                </a:solidFill>
                <a:latin typeface="Century Gothic"/>
                <a:ea typeface="Century Gothic"/>
                <a:cs typeface="Century Gothic"/>
                <a:sym typeface="Century Gothic"/>
              </a:rPr>
              <a:t>th</a:t>
            </a:r>
            <a:r>
              <a:rPr lang="en-GB" sz="1800" dirty="0">
                <a:solidFill>
                  <a:schemeClr val="dk1"/>
                </a:solidFill>
                <a:latin typeface="Century Gothic"/>
                <a:ea typeface="Century Gothic"/>
                <a:cs typeface="Century Gothic"/>
                <a:sym typeface="Century Gothic"/>
              </a:rPr>
              <a:t>&gt; tag.</a:t>
            </a:r>
            <a:br>
              <a:rPr lang="en-GB" sz="1800" dirty="0">
                <a:solidFill>
                  <a:schemeClr val="dk1"/>
                </a:solidFill>
                <a:latin typeface="Century Gothic"/>
                <a:ea typeface="Century Gothic"/>
                <a:cs typeface="Century Gothic"/>
                <a:sym typeface="Century Gothic"/>
              </a:rPr>
            </a:br>
            <a:r>
              <a:rPr lang="en-GB" sz="1800" dirty="0">
                <a:solidFill>
                  <a:schemeClr val="dk1"/>
                </a:solidFill>
                <a:latin typeface="Century Gothic"/>
                <a:ea typeface="Century Gothic"/>
                <a:cs typeface="Century Gothic"/>
                <a:sym typeface="Century Gothic"/>
              </a:rPr>
              <a:t> </a:t>
            </a:r>
          </a:p>
          <a:p>
            <a:pPr marL="0" marR="0" lvl="0" indent="0" algn="l" rtl="0">
              <a:spcBef>
                <a:spcPts val="0"/>
              </a:spcBef>
              <a:spcAft>
                <a:spcPts val="0"/>
              </a:spcAft>
              <a:buNone/>
            </a:pPr>
            <a:r>
              <a:rPr lang="en-GB" sz="1800" dirty="0">
                <a:solidFill>
                  <a:schemeClr val="dk1"/>
                </a:solidFill>
                <a:latin typeface="Century Gothic"/>
                <a:ea typeface="Century Gothic"/>
                <a:cs typeface="Century Gothic"/>
                <a:sym typeface="Century Gothic"/>
              </a:rPr>
              <a:t>Each table data/cell is defined with a &lt;td&gt; tag.</a:t>
            </a:r>
            <a:endParaRPr lang="en-GB" sz="1800" dirty="0"/>
          </a:p>
          <a:p>
            <a:pPr marL="285750" marR="0" lvl="0" indent="-285750" algn="l" rtl="0">
              <a:spcBef>
                <a:spcPts val="0"/>
              </a:spcBef>
              <a:spcAft>
                <a:spcPts val="0"/>
              </a:spcAft>
              <a:buClr>
                <a:schemeClr val="dk1"/>
              </a:buClr>
              <a:buSzPts val="1500"/>
              <a:buFont typeface="Arial"/>
              <a:buChar char="•"/>
            </a:pPr>
            <a:r>
              <a:rPr lang="en-GB" sz="1800" dirty="0">
                <a:solidFill>
                  <a:schemeClr val="dk1"/>
                </a:solidFill>
                <a:latin typeface="Century Gothic"/>
                <a:ea typeface="Century Gothic"/>
                <a:cs typeface="Century Gothic"/>
                <a:sym typeface="Century Gothic"/>
              </a:rPr>
              <a:t>By default, the text in &lt;</a:t>
            </a:r>
            <a:r>
              <a:rPr lang="en-GB" sz="1800" dirty="0" err="1">
                <a:solidFill>
                  <a:schemeClr val="dk1"/>
                </a:solidFill>
                <a:latin typeface="Century Gothic"/>
                <a:ea typeface="Century Gothic"/>
                <a:cs typeface="Century Gothic"/>
                <a:sym typeface="Century Gothic"/>
              </a:rPr>
              <a:t>th</a:t>
            </a:r>
            <a:r>
              <a:rPr lang="en-GB" sz="1800" dirty="0">
                <a:solidFill>
                  <a:schemeClr val="dk1"/>
                </a:solidFill>
                <a:latin typeface="Century Gothic"/>
                <a:ea typeface="Century Gothic"/>
                <a:cs typeface="Century Gothic"/>
                <a:sym typeface="Century Gothic"/>
              </a:rPr>
              <a:t>&gt; elements are </a:t>
            </a:r>
            <a:br>
              <a:rPr lang="en-GB" sz="1800" dirty="0">
                <a:solidFill>
                  <a:schemeClr val="dk1"/>
                </a:solidFill>
                <a:latin typeface="Century Gothic"/>
                <a:ea typeface="Century Gothic"/>
                <a:cs typeface="Century Gothic"/>
                <a:sym typeface="Century Gothic"/>
              </a:rPr>
            </a:br>
            <a:r>
              <a:rPr lang="en-GB" sz="1800" dirty="0">
                <a:solidFill>
                  <a:schemeClr val="dk1"/>
                </a:solidFill>
                <a:latin typeface="Century Gothic"/>
                <a:ea typeface="Century Gothic"/>
                <a:cs typeface="Century Gothic"/>
                <a:sym typeface="Century Gothic"/>
              </a:rPr>
              <a:t>bold and </a:t>
            </a:r>
            <a:r>
              <a:rPr lang="en-GB" sz="1800" dirty="0" err="1">
                <a:solidFill>
                  <a:schemeClr val="dk1"/>
                </a:solidFill>
                <a:latin typeface="Century Gothic"/>
                <a:ea typeface="Century Gothic"/>
                <a:cs typeface="Century Gothic"/>
                <a:sym typeface="Century Gothic"/>
              </a:rPr>
              <a:t>centered</a:t>
            </a:r>
            <a:r>
              <a:rPr lang="en-GB" sz="1800" dirty="0">
                <a:solidFill>
                  <a:schemeClr val="dk1"/>
                </a:solidFill>
                <a:latin typeface="Century Gothic"/>
                <a:ea typeface="Century Gothic"/>
                <a:cs typeface="Century Gothic"/>
                <a:sym typeface="Century Gothic"/>
              </a:rPr>
              <a:t>.</a:t>
            </a:r>
            <a:endParaRPr lang="en-GB" sz="1800" dirty="0"/>
          </a:p>
          <a:p>
            <a:pPr marL="285750" marR="0" lvl="0" indent="-285750" algn="l" rtl="0">
              <a:spcBef>
                <a:spcPts val="0"/>
              </a:spcBef>
              <a:spcAft>
                <a:spcPts val="0"/>
              </a:spcAft>
              <a:buClr>
                <a:schemeClr val="dk1"/>
              </a:buClr>
              <a:buSzPts val="1500"/>
              <a:buFont typeface="Arial"/>
              <a:buChar char="•"/>
            </a:pPr>
            <a:r>
              <a:rPr lang="en-GB" sz="1800" dirty="0">
                <a:solidFill>
                  <a:schemeClr val="dk1"/>
                </a:solidFill>
                <a:latin typeface="Century Gothic"/>
                <a:ea typeface="Century Gothic"/>
                <a:cs typeface="Century Gothic"/>
                <a:sym typeface="Century Gothic"/>
              </a:rPr>
              <a:t>By default, the text in &lt;td&gt; elements are </a:t>
            </a:r>
            <a:br>
              <a:rPr lang="en-GB" sz="1800" dirty="0">
                <a:solidFill>
                  <a:schemeClr val="dk1"/>
                </a:solidFill>
                <a:latin typeface="Century Gothic"/>
                <a:ea typeface="Century Gothic"/>
                <a:cs typeface="Century Gothic"/>
                <a:sym typeface="Century Gothic"/>
              </a:rPr>
            </a:br>
            <a:r>
              <a:rPr lang="en-GB" sz="1800" dirty="0">
                <a:solidFill>
                  <a:schemeClr val="dk1"/>
                </a:solidFill>
                <a:latin typeface="Century Gothic"/>
                <a:ea typeface="Century Gothic"/>
                <a:cs typeface="Century Gothic"/>
                <a:sym typeface="Century Gothic"/>
              </a:rPr>
              <a:t>regular and left-aligned.</a:t>
            </a:r>
            <a:endParaRPr lang="en-GB" sz="1800" dirty="0"/>
          </a:p>
        </p:txBody>
      </p:sp>
      <p:pic>
        <p:nvPicPr>
          <p:cNvPr id="338" name="Google Shape;338;p15"/>
          <p:cNvPicPr preferRelativeResize="0"/>
          <p:nvPr/>
        </p:nvPicPr>
        <p:blipFill rotWithShape="1">
          <a:blip r:embed="rId3">
            <a:alphaModFix/>
          </a:blip>
          <a:srcRect/>
          <a:stretch/>
        </p:blipFill>
        <p:spPr>
          <a:xfrm>
            <a:off x="6696455" y="1627632"/>
            <a:ext cx="4157473" cy="4148436"/>
          </a:xfrm>
          <a:prstGeom prst="rect">
            <a:avLst/>
          </a:prstGeom>
          <a:noFill/>
          <a:ln>
            <a:noFill/>
          </a:ln>
        </p:spPr>
      </p:pic>
    </p:spTree>
    <p:extLst>
      <p:ext uri="{BB962C8B-B14F-4D97-AF65-F5344CB8AC3E}">
        <p14:creationId xmlns:p14="http://schemas.microsoft.com/office/powerpoint/2010/main" val="243442478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24">
          <a:extLst>
            <a:ext uri="{FF2B5EF4-FFF2-40B4-BE49-F238E27FC236}">
              <a16:creationId xmlns:a16="http://schemas.microsoft.com/office/drawing/2014/main" id="{4BFA812E-DB1D-2576-190B-47C486245DF9}"/>
            </a:ext>
          </a:extLst>
        </p:cNvPr>
        <p:cNvGrpSpPr/>
        <p:nvPr/>
      </p:nvGrpSpPr>
      <p:grpSpPr>
        <a:xfrm>
          <a:off x="0" y="0"/>
          <a:ext cx="0" cy="0"/>
          <a:chOff x="0" y="0"/>
          <a:chExt cx="0" cy="0"/>
        </a:xfrm>
      </p:grpSpPr>
      <p:sp>
        <p:nvSpPr>
          <p:cNvPr id="226" name="Google Shape;226;p4">
            <a:extLst>
              <a:ext uri="{FF2B5EF4-FFF2-40B4-BE49-F238E27FC236}">
                <a16:creationId xmlns:a16="http://schemas.microsoft.com/office/drawing/2014/main" id="{5F2D41F1-B46E-E5F1-D155-52166D6D7A03}"/>
              </a:ext>
            </a:extLst>
          </p:cNvPr>
          <p:cNvSpPr/>
          <p:nvPr/>
        </p:nvSpPr>
        <p:spPr>
          <a:xfrm>
            <a:off x="209006" y="0"/>
            <a:ext cx="10644922" cy="646290"/>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2400" b="1" dirty="0">
                <a:solidFill>
                  <a:srgbClr val="E20F84"/>
                </a:solidFill>
                <a:latin typeface="Century Gothic"/>
                <a:ea typeface="Century Gothic"/>
                <a:cs typeface="Century Gothic"/>
                <a:sym typeface="Century Gothic"/>
              </a:rPr>
              <a:t>Basic Web Development</a:t>
            </a:r>
            <a:endParaRPr dirty="0"/>
          </a:p>
        </p:txBody>
      </p:sp>
      <p:sp>
        <p:nvSpPr>
          <p:cNvPr id="229" name="Google Shape;229;p4">
            <a:extLst>
              <a:ext uri="{FF2B5EF4-FFF2-40B4-BE49-F238E27FC236}">
                <a16:creationId xmlns:a16="http://schemas.microsoft.com/office/drawing/2014/main" id="{F2813119-97B7-7E2B-7750-6DD992E3402F}"/>
              </a:ext>
            </a:extLst>
          </p:cNvPr>
          <p:cNvSpPr txBox="1"/>
          <p:nvPr/>
        </p:nvSpPr>
        <p:spPr>
          <a:xfrm>
            <a:off x="793950" y="1073791"/>
            <a:ext cx="4700941" cy="369291"/>
          </a:xfrm>
          <a:prstGeom prst="rect">
            <a:avLst/>
          </a:prstGeom>
          <a:noFill/>
          <a:ln>
            <a:noFill/>
          </a:ln>
        </p:spPr>
        <p:txBody>
          <a:bodyPr spcFirstLastPara="1" wrap="square" lIns="91425" tIns="45700" rIns="91425" bIns="45700" anchor="t" anchorCtr="0">
            <a:spAutoFit/>
          </a:bodyPr>
          <a:lstStyle/>
          <a:p>
            <a:pPr marR="0" lvl="0" algn="l" rtl="0">
              <a:spcBef>
                <a:spcPts val="0"/>
              </a:spcBef>
              <a:spcAft>
                <a:spcPts val="0"/>
              </a:spcAft>
              <a:buClr>
                <a:srgbClr val="3A3838"/>
              </a:buClr>
              <a:buSzPts val="1800"/>
            </a:pPr>
            <a:r>
              <a:rPr lang="th-TH" sz="1800" b="1" dirty="0">
                <a:solidFill>
                  <a:srgbClr val="3A3838"/>
                </a:solidFill>
                <a:latin typeface="Century Gothic" panose="020B0502020202020204" pitchFamily="34" charset="0"/>
                <a:ea typeface="Century Gothic"/>
                <a:cs typeface="Century Gothic"/>
                <a:sym typeface="Century Gothic"/>
              </a:rPr>
              <a:t>8</a:t>
            </a:r>
            <a:r>
              <a:rPr lang="en-US" sz="1800" b="1" dirty="0">
                <a:solidFill>
                  <a:srgbClr val="3A3838"/>
                </a:solidFill>
                <a:latin typeface="Century Gothic" panose="020B0502020202020204" pitchFamily="34" charset="0"/>
                <a:ea typeface="Century Gothic"/>
                <a:cs typeface="Century Gothic"/>
                <a:sym typeface="Century Gothic"/>
              </a:rPr>
              <a:t>. HTML Lists</a:t>
            </a:r>
            <a:endParaRPr lang="en-US" sz="1800" b="1" dirty="0">
              <a:latin typeface="Century Gothic" panose="020B0502020202020204" pitchFamily="34" charset="0"/>
            </a:endParaRPr>
          </a:p>
        </p:txBody>
      </p:sp>
      <p:sp>
        <p:nvSpPr>
          <p:cNvPr id="2" name="TextBox 1">
            <a:extLst>
              <a:ext uri="{FF2B5EF4-FFF2-40B4-BE49-F238E27FC236}">
                <a16:creationId xmlns:a16="http://schemas.microsoft.com/office/drawing/2014/main" id="{E1D61952-CAEE-1101-43FC-DBB7AD0840EE}"/>
              </a:ext>
            </a:extLst>
          </p:cNvPr>
          <p:cNvSpPr txBox="1"/>
          <p:nvPr/>
        </p:nvSpPr>
        <p:spPr>
          <a:xfrm>
            <a:off x="474182" y="655393"/>
            <a:ext cx="2103461" cy="400110"/>
          </a:xfrm>
          <a:prstGeom prst="rect">
            <a:avLst/>
          </a:prstGeom>
          <a:noFill/>
        </p:spPr>
        <p:txBody>
          <a:bodyPr wrap="none" rtlCol="0">
            <a:spAutoFit/>
          </a:bodyPr>
          <a:lstStyle/>
          <a:p>
            <a:pPr marL="342900" indent="-342900">
              <a:buClr>
                <a:srgbClr val="E20F84"/>
              </a:buClr>
              <a:buFont typeface="Arial" panose="020B0604020202020204" pitchFamily="34" charset="0"/>
              <a:buChar char="•"/>
            </a:pPr>
            <a:r>
              <a:rPr lang="en-GB" sz="2000" b="1" dirty="0">
                <a:solidFill>
                  <a:srgbClr val="E20F84"/>
                </a:solidFill>
                <a:latin typeface="Century Gothic" panose="020B0502020202020204" pitchFamily="34" charset="0"/>
                <a:cs typeface="Arial" panose="020B0604020202020204" pitchFamily="34" charset="0"/>
              </a:rPr>
              <a:t>HTML Tutorial</a:t>
            </a:r>
          </a:p>
        </p:txBody>
      </p:sp>
      <p:sp>
        <p:nvSpPr>
          <p:cNvPr id="3" name="Google Shape;238;p5">
            <a:extLst>
              <a:ext uri="{FF2B5EF4-FFF2-40B4-BE49-F238E27FC236}">
                <a16:creationId xmlns:a16="http://schemas.microsoft.com/office/drawing/2014/main" id="{ED13786C-E57A-2BAD-65D6-352BAF2C896B}"/>
              </a:ext>
            </a:extLst>
          </p:cNvPr>
          <p:cNvSpPr/>
          <p:nvPr/>
        </p:nvSpPr>
        <p:spPr>
          <a:xfrm>
            <a:off x="1142144" y="1493893"/>
            <a:ext cx="1070848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dk1"/>
                </a:solidFill>
                <a:latin typeface="Century Gothic"/>
                <a:ea typeface="Century Gothic"/>
                <a:cs typeface="Century Gothic"/>
                <a:sym typeface="Century Gothic"/>
              </a:rPr>
              <a:t>Unordered HTML List</a:t>
            </a:r>
            <a:endParaRPr lang="en-US" sz="1800" dirty="0"/>
          </a:p>
        </p:txBody>
      </p:sp>
      <p:sp>
        <p:nvSpPr>
          <p:cNvPr id="4" name="Google Shape;239;p5">
            <a:extLst>
              <a:ext uri="{FF2B5EF4-FFF2-40B4-BE49-F238E27FC236}">
                <a16:creationId xmlns:a16="http://schemas.microsoft.com/office/drawing/2014/main" id="{4C3EF4BA-B211-9E71-4DCE-4223D9330B14}"/>
              </a:ext>
            </a:extLst>
          </p:cNvPr>
          <p:cNvSpPr/>
          <p:nvPr/>
        </p:nvSpPr>
        <p:spPr>
          <a:xfrm>
            <a:off x="1151287" y="2032908"/>
            <a:ext cx="9907711" cy="646290"/>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600"/>
              <a:buFont typeface="Arial"/>
              <a:buChar char="•"/>
            </a:pPr>
            <a:r>
              <a:rPr lang="en-GB" sz="1800" dirty="0">
                <a:solidFill>
                  <a:schemeClr val="dk1"/>
                </a:solidFill>
                <a:latin typeface="Century Gothic"/>
                <a:ea typeface="Century Gothic"/>
                <a:cs typeface="Century Gothic"/>
                <a:sym typeface="Century Gothic"/>
              </a:rPr>
              <a:t>An unordered list starts with the &lt;</a:t>
            </a:r>
            <a:r>
              <a:rPr lang="en-GB" sz="1800" dirty="0" err="1">
                <a:solidFill>
                  <a:schemeClr val="dk1"/>
                </a:solidFill>
                <a:latin typeface="Century Gothic"/>
                <a:ea typeface="Century Gothic"/>
                <a:cs typeface="Century Gothic"/>
                <a:sym typeface="Century Gothic"/>
              </a:rPr>
              <a:t>ul</a:t>
            </a:r>
            <a:r>
              <a:rPr lang="en-GB" sz="1800" dirty="0">
                <a:solidFill>
                  <a:schemeClr val="dk1"/>
                </a:solidFill>
                <a:latin typeface="Century Gothic"/>
                <a:ea typeface="Century Gothic"/>
                <a:cs typeface="Century Gothic"/>
                <a:sym typeface="Century Gothic"/>
              </a:rPr>
              <a:t>&gt; tag. Each list item starts with the &lt;li&gt; tag.</a:t>
            </a:r>
            <a:endParaRPr lang="en-GB" sz="1800" dirty="0"/>
          </a:p>
          <a:p>
            <a:pPr marL="285750" marR="0" lvl="0" indent="-285750" algn="l" rtl="0">
              <a:spcBef>
                <a:spcPts val="0"/>
              </a:spcBef>
              <a:spcAft>
                <a:spcPts val="0"/>
              </a:spcAft>
              <a:buClr>
                <a:schemeClr val="dk1"/>
              </a:buClr>
              <a:buSzPts val="1600"/>
              <a:buFont typeface="Arial"/>
              <a:buChar char="•"/>
            </a:pPr>
            <a:r>
              <a:rPr lang="en-GB" sz="1800" dirty="0">
                <a:solidFill>
                  <a:schemeClr val="dk1"/>
                </a:solidFill>
                <a:latin typeface="Century Gothic"/>
                <a:ea typeface="Century Gothic"/>
                <a:cs typeface="Century Gothic"/>
                <a:sym typeface="Century Gothic"/>
              </a:rPr>
              <a:t>The list items will be marked with bullets (small black circles) by default:</a:t>
            </a:r>
            <a:endParaRPr lang="en-GB" sz="1800" dirty="0"/>
          </a:p>
        </p:txBody>
      </p:sp>
      <p:pic>
        <p:nvPicPr>
          <p:cNvPr id="348" name="Google Shape;348;p16"/>
          <p:cNvPicPr preferRelativeResize="0"/>
          <p:nvPr/>
        </p:nvPicPr>
        <p:blipFill rotWithShape="1">
          <a:blip r:embed="rId3">
            <a:alphaModFix/>
          </a:blip>
          <a:srcRect/>
          <a:stretch/>
        </p:blipFill>
        <p:spPr>
          <a:xfrm>
            <a:off x="1151286" y="2798487"/>
            <a:ext cx="7672673" cy="3589443"/>
          </a:xfrm>
          <a:prstGeom prst="rect">
            <a:avLst/>
          </a:prstGeom>
          <a:noFill/>
          <a:ln>
            <a:noFill/>
          </a:ln>
        </p:spPr>
      </p:pic>
    </p:spTree>
    <p:extLst>
      <p:ext uri="{BB962C8B-B14F-4D97-AF65-F5344CB8AC3E}">
        <p14:creationId xmlns:p14="http://schemas.microsoft.com/office/powerpoint/2010/main" val="9926890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24">
          <a:extLst>
            <a:ext uri="{FF2B5EF4-FFF2-40B4-BE49-F238E27FC236}">
              <a16:creationId xmlns:a16="http://schemas.microsoft.com/office/drawing/2014/main" id="{B61EBF2F-1C2F-2E0B-D2EB-D27470FE2C31}"/>
            </a:ext>
          </a:extLst>
        </p:cNvPr>
        <p:cNvGrpSpPr/>
        <p:nvPr/>
      </p:nvGrpSpPr>
      <p:grpSpPr>
        <a:xfrm>
          <a:off x="0" y="0"/>
          <a:ext cx="0" cy="0"/>
          <a:chOff x="0" y="0"/>
          <a:chExt cx="0" cy="0"/>
        </a:xfrm>
      </p:grpSpPr>
      <p:sp>
        <p:nvSpPr>
          <p:cNvPr id="226" name="Google Shape;226;p4">
            <a:extLst>
              <a:ext uri="{FF2B5EF4-FFF2-40B4-BE49-F238E27FC236}">
                <a16:creationId xmlns:a16="http://schemas.microsoft.com/office/drawing/2014/main" id="{DD28DA5E-6D41-E476-3F77-911CE5E7DF04}"/>
              </a:ext>
            </a:extLst>
          </p:cNvPr>
          <p:cNvSpPr/>
          <p:nvPr/>
        </p:nvSpPr>
        <p:spPr>
          <a:xfrm>
            <a:off x="209006" y="0"/>
            <a:ext cx="10644922" cy="646290"/>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2400" b="1" dirty="0">
                <a:solidFill>
                  <a:srgbClr val="E20F84"/>
                </a:solidFill>
                <a:latin typeface="Century Gothic"/>
                <a:ea typeface="Century Gothic"/>
                <a:cs typeface="Century Gothic"/>
                <a:sym typeface="Century Gothic"/>
              </a:rPr>
              <a:t>Basic Web Development</a:t>
            </a:r>
            <a:endParaRPr dirty="0"/>
          </a:p>
        </p:txBody>
      </p:sp>
      <p:sp>
        <p:nvSpPr>
          <p:cNvPr id="229" name="Google Shape;229;p4">
            <a:extLst>
              <a:ext uri="{FF2B5EF4-FFF2-40B4-BE49-F238E27FC236}">
                <a16:creationId xmlns:a16="http://schemas.microsoft.com/office/drawing/2014/main" id="{BBA69C32-60AC-9986-84F8-462DF5D7630B}"/>
              </a:ext>
            </a:extLst>
          </p:cNvPr>
          <p:cNvSpPr txBox="1"/>
          <p:nvPr/>
        </p:nvSpPr>
        <p:spPr>
          <a:xfrm>
            <a:off x="793950" y="1073791"/>
            <a:ext cx="4700941" cy="369291"/>
          </a:xfrm>
          <a:prstGeom prst="rect">
            <a:avLst/>
          </a:prstGeom>
          <a:noFill/>
          <a:ln>
            <a:noFill/>
          </a:ln>
        </p:spPr>
        <p:txBody>
          <a:bodyPr spcFirstLastPara="1" wrap="square" lIns="91425" tIns="45700" rIns="91425" bIns="45700" anchor="t" anchorCtr="0">
            <a:spAutoFit/>
          </a:bodyPr>
          <a:lstStyle/>
          <a:p>
            <a:pPr marR="0" lvl="0" algn="l" rtl="0">
              <a:spcBef>
                <a:spcPts val="0"/>
              </a:spcBef>
              <a:spcAft>
                <a:spcPts val="0"/>
              </a:spcAft>
              <a:buClr>
                <a:srgbClr val="3A3838"/>
              </a:buClr>
              <a:buSzPts val="1800"/>
            </a:pPr>
            <a:r>
              <a:rPr lang="th-TH" sz="1800" b="1" dirty="0">
                <a:solidFill>
                  <a:srgbClr val="3A3838"/>
                </a:solidFill>
                <a:latin typeface="Century Gothic" panose="020B0502020202020204" pitchFamily="34" charset="0"/>
                <a:ea typeface="Century Gothic"/>
                <a:cs typeface="Century Gothic"/>
                <a:sym typeface="Century Gothic"/>
              </a:rPr>
              <a:t>8</a:t>
            </a:r>
            <a:r>
              <a:rPr lang="en-US" sz="1800" b="1" dirty="0">
                <a:solidFill>
                  <a:srgbClr val="3A3838"/>
                </a:solidFill>
                <a:latin typeface="Century Gothic" panose="020B0502020202020204" pitchFamily="34" charset="0"/>
                <a:ea typeface="Century Gothic"/>
                <a:cs typeface="Century Gothic"/>
                <a:sym typeface="Century Gothic"/>
              </a:rPr>
              <a:t>. HTML Lists</a:t>
            </a:r>
            <a:endParaRPr lang="en-US" sz="1800" b="1" dirty="0">
              <a:latin typeface="Century Gothic" panose="020B0502020202020204" pitchFamily="34" charset="0"/>
            </a:endParaRPr>
          </a:p>
        </p:txBody>
      </p:sp>
      <p:sp>
        <p:nvSpPr>
          <p:cNvPr id="2" name="TextBox 1">
            <a:extLst>
              <a:ext uri="{FF2B5EF4-FFF2-40B4-BE49-F238E27FC236}">
                <a16:creationId xmlns:a16="http://schemas.microsoft.com/office/drawing/2014/main" id="{91FF2625-8EF0-FE38-2ADB-E2CEF331045E}"/>
              </a:ext>
            </a:extLst>
          </p:cNvPr>
          <p:cNvSpPr txBox="1"/>
          <p:nvPr/>
        </p:nvSpPr>
        <p:spPr>
          <a:xfrm>
            <a:off x="474182" y="655393"/>
            <a:ext cx="2103461" cy="400110"/>
          </a:xfrm>
          <a:prstGeom prst="rect">
            <a:avLst/>
          </a:prstGeom>
          <a:noFill/>
        </p:spPr>
        <p:txBody>
          <a:bodyPr wrap="none" rtlCol="0">
            <a:spAutoFit/>
          </a:bodyPr>
          <a:lstStyle/>
          <a:p>
            <a:pPr marL="342900" indent="-342900">
              <a:buClr>
                <a:srgbClr val="E20F84"/>
              </a:buClr>
              <a:buFont typeface="Arial" panose="020B0604020202020204" pitchFamily="34" charset="0"/>
              <a:buChar char="•"/>
            </a:pPr>
            <a:r>
              <a:rPr lang="en-GB" sz="2000" b="1" dirty="0">
                <a:solidFill>
                  <a:srgbClr val="E20F84"/>
                </a:solidFill>
                <a:latin typeface="Century Gothic" panose="020B0502020202020204" pitchFamily="34" charset="0"/>
                <a:cs typeface="Arial" panose="020B0604020202020204" pitchFamily="34" charset="0"/>
              </a:rPr>
              <a:t>HTML Tutorial</a:t>
            </a:r>
          </a:p>
        </p:txBody>
      </p:sp>
      <p:sp>
        <p:nvSpPr>
          <p:cNvPr id="3" name="Google Shape;238;p5">
            <a:extLst>
              <a:ext uri="{FF2B5EF4-FFF2-40B4-BE49-F238E27FC236}">
                <a16:creationId xmlns:a16="http://schemas.microsoft.com/office/drawing/2014/main" id="{774F1CAB-A4EE-397A-AA7B-481AC54A7007}"/>
              </a:ext>
            </a:extLst>
          </p:cNvPr>
          <p:cNvSpPr/>
          <p:nvPr/>
        </p:nvSpPr>
        <p:spPr>
          <a:xfrm>
            <a:off x="1142144" y="1493893"/>
            <a:ext cx="1070848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dk1"/>
                </a:solidFill>
                <a:latin typeface="Century Gothic"/>
                <a:ea typeface="Century Gothic"/>
                <a:cs typeface="Century Gothic"/>
                <a:sym typeface="Century Gothic"/>
              </a:rPr>
              <a:t>Ordered HTML List</a:t>
            </a:r>
            <a:endParaRPr lang="en-US" sz="1800" dirty="0"/>
          </a:p>
        </p:txBody>
      </p:sp>
      <p:sp>
        <p:nvSpPr>
          <p:cNvPr id="4" name="Google Shape;239;p5">
            <a:extLst>
              <a:ext uri="{FF2B5EF4-FFF2-40B4-BE49-F238E27FC236}">
                <a16:creationId xmlns:a16="http://schemas.microsoft.com/office/drawing/2014/main" id="{900E7D6C-666C-24CA-7170-1ABBE7EEC433}"/>
              </a:ext>
            </a:extLst>
          </p:cNvPr>
          <p:cNvSpPr/>
          <p:nvPr/>
        </p:nvSpPr>
        <p:spPr>
          <a:xfrm>
            <a:off x="1151287" y="2032908"/>
            <a:ext cx="9907711" cy="646290"/>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600"/>
              <a:buFont typeface="Arial"/>
              <a:buChar char="•"/>
            </a:pPr>
            <a:r>
              <a:rPr lang="en-GB" sz="1800" dirty="0">
                <a:solidFill>
                  <a:schemeClr val="dk1"/>
                </a:solidFill>
                <a:latin typeface="Century Gothic"/>
                <a:ea typeface="Century Gothic"/>
                <a:cs typeface="Century Gothic"/>
                <a:sym typeface="Century Gothic"/>
              </a:rPr>
              <a:t>An ordered list starts with the &lt;</a:t>
            </a:r>
            <a:r>
              <a:rPr lang="en-GB" sz="1800" dirty="0" err="1">
                <a:solidFill>
                  <a:schemeClr val="dk1"/>
                </a:solidFill>
                <a:latin typeface="Century Gothic"/>
                <a:ea typeface="Century Gothic"/>
                <a:cs typeface="Century Gothic"/>
                <a:sym typeface="Century Gothic"/>
              </a:rPr>
              <a:t>ol</a:t>
            </a:r>
            <a:r>
              <a:rPr lang="en-GB" sz="1800" dirty="0">
                <a:solidFill>
                  <a:schemeClr val="dk1"/>
                </a:solidFill>
                <a:latin typeface="Century Gothic"/>
                <a:ea typeface="Century Gothic"/>
                <a:cs typeface="Century Gothic"/>
                <a:sym typeface="Century Gothic"/>
              </a:rPr>
              <a:t>&gt; tag. Each list item starts with the &lt;li&gt; tag.</a:t>
            </a:r>
            <a:endParaRPr lang="en-GB" sz="1800" dirty="0"/>
          </a:p>
          <a:p>
            <a:pPr marL="285750" marR="0" lvl="0" indent="-285750" algn="l" rtl="0">
              <a:spcBef>
                <a:spcPts val="0"/>
              </a:spcBef>
              <a:spcAft>
                <a:spcPts val="0"/>
              </a:spcAft>
              <a:buClr>
                <a:schemeClr val="dk1"/>
              </a:buClr>
              <a:buSzPts val="1600"/>
              <a:buFont typeface="Arial"/>
              <a:buChar char="•"/>
            </a:pPr>
            <a:r>
              <a:rPr lang="en-GB" sz="1800" dirty="0">
                <a:solidFill>
                  <a:schemeClr val="dk1"/>
                </a:solidFill>
                <a:latin typeface="Century Gothic"/>
                <a:ea typeface="Century Gothic"/>
                <a:cs typeface="Century Gothic"/>
                <a:sym typeface="Century Gothic"/>
              </a:rPr>
              <a:t>The list items will be marked with numbers by default:</a:t>
            </a:r>
            <a:endParaRPr lang="en-GB" sz="1800" dirty="0"/>
          </a:p>
        </p:txBody>
      </p:sp>
      <p:pic>
        <p:nvPicPr>
          <p:cNvPr id="5" name="Google Shape;358;p17">
            <a:extLst>
              <a:ext uri="{FF2B5EF4-FFF2-40B4-BE49-F238E27FC236}">
                <a16:creationId xmlns:a16="http://schemas.microsoft.com/office/drawing/2014/main" id="{F6E992B9-24A6-C19B-F112-85DA50231C51}"/>
              </a:ext>
            </a:extLst>
          </p:cNvPr>
          <p:cNvPicPr preferRelativeResize="0"/>
          <p:nvPr/>
        </p:nvPicPr>
        <p:blipFill rotWithShape="1">
          <a:blip r:embed="rId3">
            <a:alphaModFix/>
          </a:blip>
          <a:srcRect/>
          <a:stretch/>
        </p:blipFill>
        <p:spPr>
          <a:xfrm>
            <a:off x="1151287" y="2832644"/>
            <a:ext cx="7302902" cy="3411511"/>
          </a:xfrm>
          <a:prstGeom prst="rect">
            <a:avLst/>
          </a:prstGeom>
          <a:noFill/>
          <a:ln>
            <a:noFill/>
          </a:ln>
        </p:spPr>
      </p:pic>
    </p:spTree>
    <p:extLst>
      <p:ext uri="{BB962C8B-B14F-4D97-AF65-F5344CB8AC3E}">
        <p14:creationId xmlns:p14="http://schemas.microsoft.com/office/powerpoint/2010/main" val="85220245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24">
          <a:extLst>
            <a:ext uri="{FF2B5EF4-FFF2-40B4-BE49-F238E27FC236}">
              <a16:creationId xmlns:a16="http://schemas.microsoft.com/office/drawing/2014/main" id="{700FAA42-16B0-8A96-0EC8-A8B4D1005008}"/>
            </a:ext>
          </a:extLst>
        </p:cNvPr>
        <p:cNvGrpSpPr/>
        <p:nvPr/>
      </p:nvGrpSpPr>
      <p:grpSpPr>
        <a:xfrm>
          <a:off x="0" y="0"/>
          <a:ext cx="0" cy="0"/>
          <a:chOff x="0" y="0"/>
          <a:chExt cx="0" cy="0"/>
        </a:xfrm>
      </p:grpSpPr>
      <p:sp>
        <p:nvSpPr>
          <p:cNvPr id="226" name="Google Shape;226;p4">
            <a:extLst>
              <a:ext uri="{FF2B5EF4-FFF2-40B4-BE49-F238E27FC236}">
                <a16:creationId xmlns:a16="http://schemas.microsoft.com/office/drawing/2014/main" id="{C342C4AE-B4A1-0FFB-328C-81D545D50FAB}"/>
              </a:ext>
            </a:extLst>
          </p:cNvPr>
          <p:cNvSpPr/>
          <p:nvPr/>
        </p:nvSpPr>
        <p:spPr>
          <a:xfrm>
            <a:off x="209006" y="0"/>
            <a:ext cx="10644922" cy="646290"/>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2400" b="1" dirty="0">
                <a:solidFill>
                  <a:srgbClr val="E20F84"/>
                </a:solidFill>
                <a:latin typeface="Century Gothic"/>
                <a:ea typeface="Century Gothic"/>
                <a:cs typeface="Century Gothic"/>
                <a:sym typeface="Century Gothic"/>
              </a:rPr>
              <a:t>Basic Web Development</a:t>
            </a:r>
            <a:endParaRPr dirty="0"/>
          </a:p>
        </p:txBody>
      </p:sp>
      <p:sp>
        <p:nvSpPr>
          <p:cNvPr id="229" name="Google Shape;229;p4">
            <a:extLst>
              <a:ext uri="{FF2B5EF4-FFF2-40B4-BE49-F238E27FC236}">
                <a16:creationId xmlns:a16="http://schemas.microsoft.com/office/drawing/2014/main" id="{E92B0699-21B9-AEA7-E8C1-9D8E3EB16A6C}"/>
              </a:ext>
            </a:extLst>
          </p:cNvPr>
          <p:cNvSpPr txBox="1"/>
          <p:nvPr/>
        </p:nvSpPr>
        <p:spPr>
          <a:xfrm>
            <a:off x="793950" y="1073791"/>
            <a:ext cx="4700941" cy="369291"/>
          </a:xfrm>
          <a:prstGeom prst="rect">
            <a:avLst/>
          </a:prstGeom>
          <a:noFill/>
          <a:ln>
            <a:noFill/>
          </a:ln>
        </p:spPr>
        <p:txBody>
          <a:bodyPr spcFirstLastPara="1" wrap="square" lIns="91425" tIns="45700" rIns="91425" bIns="45700" anchor="t" anchorCtr="0">
            <a:spAutoFit/>
          </a:bodyPr>
          <a:lstStyle/>
          <a:p>
            <a:pPr marR="0" lvl="0" algn="l" rtl="0">
              <a:spcBef>
                <a:spcPts val="0"/>
              </a:spcBef>
              <a:spcAft>
                <a:spcPts val="0"/>
              </a:spcAft>
              <a:buClr>
                <a:srgbClr val="3A3838"/>
              </a:buClr>
              <a:buSzPts val="1800"/>
            </a:pPr>
            <a:r>
              <a:rPr lang="th-TH" sz="1800" b="1" dirty="0">
                <a:solidFill>
                  <a:srgbClr val="3A3838"/>
                </a:solidFill>
                <a:latin typeface="Century Gothic" panose="020B0502020202020204" pitchFamily="34" charset="0"/>
                <a:ea typeface="Century Gothic"/>
                <a:cs typeface="Century Gothic"/>
                <a:sym typeface="Century Gothic"/>
              </a:rPr>
              <a:t>8</a:t>
            </a:r>
            <a:r>
              <a:rPr lang="en-US" sz="1800" b="1" dirty="0">
                <a:solidFill>
                  <a:srgbClr val="3A3838"/>
                </a:solidFill>
                <a:latin typeface="Century Gothic" panose="020B0502020202020204" pitchFamily="34" charset="0"/>
                <a:ea typeface="Century Gothic"/>
                <a:cs typeface="Century Gothic"/>
                <a:sym typeface="Century Gothic"/>
              </a:rPr>
              <a:t>. HTML Lists</a:t>
            </a:r>
            <a:endParaRPr lang="en-US" sz="1800" b="1" dirty="0">
              <a:latin typeface="Century Gothic" panose="020B0502020202020204" pitchFamily="34" charset="0"/>
            </a:endParaRPr>
          </a:p>
        </p:txBody>
      </p:sp>
      <p:sp>
        <p:nvSpPr>
          <p:cNvPr id="2" name="TextBox 1">
            <a:extLst>
              <a:ext uri="{FF2B5EF4-FFF2-40B4-BE49-F238E27FC236}">
                <a16:creationId xmlns:a16="http://schemas.microsoft.com/office/drawing/2014/main" id="{E84CEAB4-2ED7-26CF-BCD1-D040FE90F73C}"/>
              </a:ext>
            </a:extLst>
          </p:cNvPr>
          <p:cNvSpPr txBox="1"/>
          <p:nvPr/>
        </p:nvSpPr>
        <p:spPr>
          <a:xfrm>
            <a:off x="474182" y="655393"/>
            <a:ext cx="2103461" cy="400110"/>
          </a:xfrm>
          <a:prstGeom prst="rect">
            <a:avLst/>
          </a:prstGeom>
          <a:noFill/>
        </p:spPr>
        <p:txBody>
          <a:bodyPr wrap="none" rtlCol="0">
            <a:spAutoFit/>
          </a:bodyPr>
          <a:lstStyle/>
          <a:p>
            <a:pPr marL="342900" indent="-342900">
              <a:buClr>
                <a:srgbClr val="E20F84"/>
              </a:buClr>
              <a:buFont typeface="Arial" panose="020B0604020202020204" pitchFamily="34" charset="0"/>
              <a:buChar char="•"/>
            </a:pPr>
            <a:r>
              <a:rPr lang="en-GB" sz="2000" b="1" dirty="0">
                <a:solidFill>
                  <a:srgbClr val="E20F84"/>
                </a:solidFill>
                <a:latin typeface="Century Gothic" panose="020B0502020202020204" pitchFamily="34" charset="0"/>
                <a:cs typeface="Arial" panose="020B0604020202020204" pitchFamily="34" charset="0"/>
              </a:rPr>
              <a:t>HTML Tutorial</a:t>
            </a:r>
          </a:p>
        </p:txBody>
      </p:sp>
      <p:sp>
        <p:nvSpPr>
          <p:cNvPr id="3" name="Google Shape;238;p5">
            <a:extLst>
              <a:ext uri="{FF2B5EF4-FFF2-40B4-BE49-F238E27FC236}">
                <a16:creationId xmlns:a16="http://schemas.microsoft.com/office/drawing/2014/main" id="{9C60672C-17E5-DD4F-256E-D9FE914165DD}"/>
              </a:ext>
            </a:extLst>
          </p:cNvPr>
          <p:cNvSpPr/>
          <p:nvPr/>
        </p:nvSpPr>
        <p:spPr>
          <a:xfrm>
            <a:off x="1142144" y="1493893"/>
            <a:ext cx="1070848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dk1"/>
                </a:solidFill>
                <a:latin typeface="Century Gothic"/>
                <a:ea typeface="Century Gothic"/>
                <a:cs typeface="Century Gothic"/>
                <a:sym typeface="Century Gothic"/>
              </a:rPr>
              <a:t>HTML Description Lists</a:t>
            </a:r>
            <a:endParaRPr lang="en-US" sz="1800" dirty="0"/>
          </a:p>
        </p:txBody>
      </p:sp>
      <p:sp>
        <p:nvSpPr>
          <p:cNvPr id="4" name="Google Shape;239;p5">
            <a:extLst>
              <a:ext uri="{FF2B5EF4-FFF2-40B4-BE49-F238E27FC236}">
                <a16:creationId xmlns:a16="http://schemas.microsoft.com/office/drawing/2014/main" id="{EF21AC57-AB9B-4440-8821-86B14531502D}"/>
              </a:ext>
            </a:extLst>
          </p:cNvPr>
          <p:cNvSpPr/>
          <p:nvPr/>
        </p:nvSpPr>
        <p:spPr>
          <a:xfrm>
            <a:off x="1151287" y="2032908"/>
            <a:ext cx="9907711" cy="1200288"/>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600"/>
              <a:buFont typeface="Arial"/>
              <a:buChar char="•"/>
            </a:pPr>
            <a:r>
              <a:rPr lang="en-GB" sz="1800" dirty="0">
                <a:solidFill>
                  <a:schemeClr val="dk1"/>
                </a:solidFill>
                <a:latin typeface="Century Gothic"/>
                <a:ea typeface="Century Gothic"/>
                <a:cs typeface="Century Gothic"/>
                <a:sym typeface="Century Gothic"/>
              </a:rPr>
              <a:t>HTML also supports description lists.</a:t>
            </a:r>
            <a:endParaRPr lang="en-GB" sz="1800" dirty="0"/>
          </a:p>
          <a:p>
            <a:pPr marL="285750" marR="0" lvl="0" indent="-285750" algn="l" rtl="0">
              <a:spcBef>
                <a:spcPts val="0"/>
              </a:spcBef>
              <a:spcAft>
                <a:spcPts val="0"/>
              </a:spcAft>
              <a:buClr>
                <a:schemeClr val="dk1"/>
              </a:buClr>
              <a:buSzPts val="1600"/>
              <a:buFont typeface="Arial"/>
              <a:buChar char="•"/>
            </a:pPr>
            <a:r>
              <a:rPr lang="en-GB" sz="1800" dirty="0">
                <a:solidFill>
                  <a:schemeClr val="dk1"/>
                </a:solidFill>
                <a:latin typeface="Century Gothic"/>
                <a:ea typeface="Century Gothic"/>
                <a:cs typeface="Century Gothic"/>
                <a:sym typeface="Century Gothic"/>
              </a:rPr>
              <a:t>A description list is a list of terms, with a description of each term.</a:t>
            </a:r>
            <a:endParaRPr lang="en-GB" sz="1800" dirty="0"/>
          </a:p>
          <a:p>
            <a:pPr marL="285750" marR="0" lvl="0" indent="-285750" algn="l" rtl="0">
              <a:spcBef>
                <a:spcPts val="0"/>
              </a:spcBef>
              <a:spcAft>
                <a:spcPts val="0"/>
              </a:spcAft>
              <a:buClr>
                <a:schemeClr val="dk1"/>
              </a:buClr>
              <a:buSzPts val="1600"/>
              <a:buFont typeface="Arial"/>
              <a:buChar char="•"/>
            </a:pPr>
            <a:r>
              <a:rPr lang="en-GB" sz="1800" dirty="0">
                <a:solidFill>
                  <a:schemeClr val="dk1"/>
                </a:solidFill>
                <a:latin typeface="Century Gothic"/>
                <a:ea typeface="Century Gothic"/>
                <a:cs typeface="Century Gothic"/>
                <a:sym typeface="Century Gothic"/>
              </a:rPr>
              <a:t>The &lt;dl&gt; tag defines the description list, the &lt;dt&gt; tag defines the term (name), and the &lt;dd&gt; tag describes each term:</a:t>
            </a:r>
            <a:endParaRPr lang="en-GB" sz="1800" dirty="0"/>
          </a:p>
        </p:txBody>
      </p:sp>
      <p:pic>
        <p:nvPicPr>
          <p:cNvPr id="368" name="Google Shape;368;p18"/>
          <p:cNvPicPr preferRelativeResize="0"/>
          <p:nvPr/>
        </p:nvPicPr>
        <p:blipFill rotWithShape="1">
          <a:blip r:embed="rId3">
            <a:alphaModFix/>
          </a:blip>
          <a:srcRect/>
          <a:stretch/>
        </p:blipFill>
        <p:spPr>
          <a:xfrm>
            <a:off x="1151286" y="3395358"/>
            <a:ext cx="7325201" cy="3161149"/>
          </a:xfrm>
          <a:prstGeom prst="rect">
            <a:avLst/>
          </a:prstGeom>
          <a:noFill/>
          <a:ln>
            <a:noFill/>
          </a:ln>
        </p:spPr>
      </p:pic>
    </p:spTree>
    <p:extLst>
      <p:ext uri="{BB962C8B-B14F-4D97-AF65-F5344CB8AC3E}">
        <p14:creationId xmlns:p14="http://schemas.microsoft.com/office/powerpoint/2010/main" val="236953171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24">
          <a:extLst>
            <a:ext uri="{FF2B5EF4-FFF2-40B4-BE49-F238E27FC236}">
              <a16:creationId xmlns:a16="http://schemas.microsoft.com/office/drawing/2014/main" id="{EB189982-C42D-A845-1D25-F903CD94D373}"/>
            </a:ext>
          </a:extLst>
        </p:cNvPr>
        <p:cNvGrpSpPr/>
        <p:nvPr/>
      </p:nvGrpSpPr>
      <p:grpSpPr>
        <a:xfrm>
          <a:off x="0" y="0"/>
          <a:ext cx="0" cy="0"/>
          <a:chOff x="0" y="0"/>
          <a:chExt cx="0" cy="0"/>
        </a:xfrm>
      </p:grpSpPr>
      <p:sp>
        <p:nvSpPr>
          <p:cNvPr id="226" name="Google Shape;226;p4">
            <a:extLst>
              <a:ext uri="{FF2B5EF4-FFF2-40B4-BE49-F238E27FC236}">
                <a16:creationId xmlns:a16="http://schemas.microsoft.com/office/drawing/2014/main" id="{CE5F516F-2583-1547-0D8C-A41170CD7490}"/>
              </a:ext>
            </a:extLst>
          </p:cNvPr>
          <p:cNvSpPr/>
          <p:nvPr/>
        </p:nvSpPr>
        <p:spPr>
          <a:xfrm>
            <a:off x="209006" y="0"/>
            <a:ext cx="10644922" cy="646290"/>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2400" b="1" dirty="0">
                <a:solidFill>
                  <a:srgbClr val="E20F84"/>
                </a:solidFill>
                <a:latin typeface="Century Gothic"/>
                <a:ea typeface="Century Gothic"/>
                <a:cs typeface="Century Gothic"/>
                <a:sym typeface="Century Gothic"/>
              </a:rPr>
              <a:t>Basic Web Development</a:t>
            </a:r>
            <a:endParaRPr dirty="0"/>
          </a:p>
        </p:txBody>
      </p:sp>
      <p:sp>
        <p:nvSpPr>
          <p:cNvPr id="229" name="Google Shape;229;p4">
            <a:extLst>
              <a:ext uri="{FF2B5EF4-FFF2-40B4-BE49-F238E27FC236}">
                <a16:creationId xmlns:a16="http://schemas.microsoft.com/office/drawing/2014/main" id="{E4C66B7A-2430-F96C-88C0-0B341C1C370C}"/>
              </a:ext>
            </a:extLst>
          </p:cNvPr>
          <p:cNvSpPr txBox="1"/>
          <p:nvPr/>
        </p:nvSpPr>
        <p:spPr>
          <a:xfrm>
            <a:off x="793950" y="1073791"/>
            <a:ext cx="4700941" cy="369291"/>
          </a:xfrm>
          <a:prstGeom prst="rect">
            <a:avLst/>
          </a:prstGeom>
          <a:noFill/>
          <a:ln>
            <a:noFill/>
          </a:ln>
        </p:spPr>
        <p:txBody>
          <a:bodyPr spcFirstLastPara="1" wrap="square" lIns="91425" tIns="45700" rIns="91425" bIns="45700" anchor="t" anchorCtr="0">
            <a:spAutoFit/>
          </a:bodyPr>
          <a:lstStyle/>
          <a:p>
            <a:pPr marR="0" lvl="0" algn="l" rtl="0">
              <a:spcBef>
                <a:spcPts val="0"/>
              </a:spcBef>
              <a:spcAft>
                <a:spcPts val="0"/>
              </a:spcAft>
              <a:buClr>
                <a:srgbClr val="3A3838"/>
              </a:buClr>
              <a:buSzPts val="1800"/>
            </a:pPr>
            <a:r>
              <a:rPr lang="th-TH" sz="1800" b="1" dirty="0">
                <a:solidFill>
                  <a:srgbClr val="3A3838"/>
                </a:solidFill>
                <a:latin typeface="Century Gothic" panose="020B0502020202020204" pitchFamily="34" charset="0"/>
                <a:ea typeface="Century Gothic"/>
                <a:cs typeface="Century Gothic"/>
                <a:sym typeface="Century Gothic"/>
              </a:rPr>
              <a:t>9. </a:t>
            </a:r>
            <a:r>
              <a:rPr lang="en-GB" sz="1800" b="1" dirty="0">
                <a:solidFill>
                  <a:srgbClr val="3A3838"/>
                </a:solidFill>
                <a:latin typeface="Century Gothic" panose="020B0502020202020204" pitchFamily="34" charset="0"/>
                <a:ea typeface="Century Gothic"/>
                <a:cs typeface="Century Gothic"/>
                <a:sym typeface="Century Gothic"/>
              </a:rPr>
              <a:t>HTML class Attribute</a:t>
            </a:r>
            <a:endParaRPr lang="en-US" sz="1800" b="1" dirty="0">
              <a:latin typeface="Century Gothic" panose="020B0502020202020204" pitchFamily="34" charset="0"/>
            </a:endParaRPr>
          </a:p>
        </p:txBody>
      </p:sp>
      <p:sp>
        <p:nvSpPr>
          <p:cNvPr id="2" name="TextBox 1">
            <a:extLst>
              <a:ext uri="{FF2B5EF4-FFF2-40B4-BE49-F238E27FC236}">
                <a16:creationId xmlns:a16="http://schemas.microsoft.com/office/drawing/2014/main" id="{BABD886C-0AA5-2206-3F55-88F643E68EA6}"/>
              </a:ext>
            </a:extLst>
          </p:cNvPr>
          <p:cNvSpPr txBox="1"/>
          <p:nvPr/>
        </p:nvSpPr>
        <p:spPr>
          <a:xfrm>
            <a:off x="474182" y="655393"/>
            <a:ext cx="2103461" cy="400110"/>
          </a:xfrm>
          <a:prstGeom prst="rect">
            <a:avLst/>
          </a:prstGeom>
          <a:noFill/>
        </p:spPr>
        <p:txBody>
          <a:bodyPr wrap="none" rtlCol="0">
            <a:spAutoFit/>
          </a:bodyPr>
          <a:lstStyle/>
          <a:p>
            <a:pPr marL="342900" indent="-342900">
              <a:buClr>
                <a:srgbClr val="E20F84"/>
              </a:buClr>
              <a:buFont typeface="Arial" panose="020B0604020202020204" pitchFamily="34" charset="0"/>
              <a:buChar char="•"/>
            </a:pPr>
            <a:r>
              <a:rPr lang="en-GB" sz="2000" b="1" dirty="0">
                <a:solidFill>
                  <a:srgbClr val="E20F84"/>
                </a:solidFill>
                <a:latin typeface="Century Gothic" panose="020B0502020202020204" pitchFamily="34" charset="0"/>
                <a:cs typeface="Arial" panose="020B0604020202020204" pitchFamily="34" charset="0"/>
              </a:rPr>
              <a:t>HTML Tutorial</a:t>
            </a:r>
          </a:p>
        </p:txBody>
      </p:sp>
      <p:sp>
        <p:nvSpPr>
          <p:cNvPr id="4" name="Google Shape;239;p5">
            <a:extLst>
              <a:ext uri="{FF2B5EF4-FFF2-40B4-BE49-F238E27FC236}">
                <a16:creationId xmlns:a16="http://schemas.microsoft.com/office/drawing/2014/main" id="{B55575D6-5358-40FE-0195-8CCB00ABF350}"/>
              </a:ext>
            </a:extLst>
          </p:cNvPr>
          <p:cNvSpPr/>
          <p:nvPr/>
        </p:nvSpPr>
        <p:spPr>
          <a:xfrm>
            <a:off x="1151287" y="1636776"/>
            <a:ext cx="9907711" cy="923289"/>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600"/>
              <a:buFont typeface="Arial"/>
              <a:buChar char="•"/>
            </a:pPr>
            <a:r>
              <a:rPr lang="en-GB" sz="1800" dirty="0">
                <a:solidFill>
                  <a:schemeClr val="dk1"/>
                </a:solidFill>
                <a:latin typeface="Century Gothic"/>
                <a:ea typeface="Century Gothic"/>
                <a:cs typeface="Century Gothic"/>
                <a:sym typeface="Century Gothic"/>
              </a:rPr>
              <a:t>The class attribute is often used to point to a class name in a style sheet. It can also be used by a JavaScript to access and manipulate elements with the specific class name.</a:t>
            </a:r>
            <a:endParaRPr lang="en-GB" sz="1800" dirty="0"/>
          </a:p>
        </p:txBody>
      </p:sp>
      <p:pic>
        <p:nvPicPr>
          <p:cNvPr id="378" name="Google Shape;378;p19"/>
          <p:cNvPicPr preferRelativeResize="0"/>
          <p:nvPr/>
        </p:nvPicPr>
        <p:blipFill rotWithShape="1">
          <a:blip r:embed="rId3">
            <a:alphaModFix/>
          </a:blip>
          <a:srcRect/>
          <a:stretch/>
        </p:blipFill>
        <p:spPr>
          <a:xfrm>
            <a:off x="1151286" y="2671840"/>
            <a:ext cx="5569553" cy="3467211"/>
          </a:xfrm>
          <a:prstGeom prst="rect">
            <a:avLst/>
          </a:prstGeom>
          <a:noFill/>
          <a:ln>
            <a:noFill/>
          </a:ln>
        </p:spPr>
      </p:pic>
    </p:spTree>
    <p:extLst>
      <p:ext uri="{BB962C8B-B14F-4D97-AF65-F5344CB8AC3E}">
        <p14:creationId xmlns:p14="http://schemas.microsoft.com/office/powerpoint/2010/main" val="13131089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24">
          <a:extLst>
            <a:ext uri="{FF2B5EF4-FFF2-40B4-BE49-F238E27FC236}">
              <a16:creationId xmlns:a16="http://schemas.microsoft.com/office/drawing/2014/main" id="{14E67B1F-9163-72EE-83B0-E1EDE1C6EB9D}"/>
            </a:ext>
          </a:extLst>
        </p:cNvPr>
        <p:cNvGrpSpPr/>
        <p:nvPr/>
      </p:nvGrpSpPr>
      <p:grpSpPr>
        <a:xfrm>
          <a:off x="0" y="0"/>
          <a:ext cx="0" cy="0"/>
          <a:chOff x="0" y="0"/>
          <a:chExt cx="0" cy="0"/>
        </a:xfrm>
      </p:grpSpPr>
      <p:sp>
        <p:nvSpPr>
          <p:cNvPr id="226" name="Google Shape;226;p4">
            <a:extLst>
              <a:ext uri="{FF2B5EF4-FFF2-40B4-BE49-F238E27FC236}">
                <a16:creationId xmlns:a16="http://schemas.microsoft.com/office/drawing/2014/main" id="{4A60C72D-D39F-8BA2-94F4-5688A8263A60}"/>
              </a:ext>
            </a:extLst>
          </p:cNvPr>
          <p:cNvSpPr/>
          <p:nvPr/>
        </p:nvSpPr>
        <p:spPr>
          <a:xfrm>
            <a:off x="209006" y="0"/>
            <a:ext cx="10644922" cy="646290"/>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2400" b="1" dirty="0">
                <a:solidFill>
                  <a:srgbClr val="E20F84"/>
                </a:solidFill>
                <a:latin typeface="Century Gothic"/>
                <a:ea typeface="Century Gothic"/>
                <a:cs typeface="Century Gothic"/>
                <a:sym typeface="Century Gothic"/>
              </a:rPr>
              <a:t>Basic Web Development</a:t>
            </a:r>
            <a:endParaRPr dirty="0"/>
          </a:p>
        </p:txBody>
      </p:sp>
      <p:sp>
        <p:nvSpPr>
          <p:cNvPr id="229" name="Google Shape;229;p4">
            <a:extLst>
              <a:ext uri="{FF2B5EF4-FFF2-40B4-BE49-F238E27FC236}">
                <a16:creationId xmlns:a16="http://schemas.microsoft.com/office/drawing/2014/main" id="{1F9C5CD8-4A2B-302D-D84E-8E424BF15AE9}"/>
              </a:ext>
            </a:extLst>
          </p:cNvPr>
          <p:cNvSpPr txBox="1"/>
          <p:nvPr/>
        </p:nvSpPr>
        <p:spPr>
          <a:xfrm>
            <a:off x="793950" y="1073791"/>
            <a:ext cx="4700941" cy="369291"/>
          </a:xfrm>
          <a:prstGeom prst="rect">
            <a:avLst/>
          </a:prstGeom>
          <a:noFill/>
          <a:ln>
            <a:noFill/>
          </a:ln>
        </p:spPr>
        <p:txBody>
          <a:bodyPr spcFirstLastPara="1" wrap="square" lIns="91425" tIns="45700" rIns="91425" bIns="45700" anchor="t" anchorCtr="0">
            <a:spAutoFit/>
          </a:bodyPr>
          <a:lstStyle/>
          <a:p>
            <a:pPr marR="0" lvl="0" algn="l" rtl="0">
              <a:spcBef>
                <a:spcPts val="0"/>
              </a:spcBef>
              <a:spcAft>
                <a:spcPts val="0"/>
              </a:spcAft>
              <a:buClr>
                <a:srgbClr val="3A3838"/>
              </a:buClr>
              <a:buSzPts val="1800"/>
            </a:pPr>
            <a:r>
              <a:rPr lang="th-TH" sz="1800" b="1" dirty="0">
                <a:solidFill>
                  <a:srgbClr val="3A3838"/>
                </a:solidFill>
                <a:latin typeface="Century Gothic" panose="020B0502020202020204" pitchFamily="34" charset="0"/>
                <a:ea typeface="Century Gothic"/>
                <a:cs typeface="Century Gothic"/>
                <a:sym typeface="Century Gothic"/>
              </a:rPr>
              <a:t>9. </a:t>
            </a:r>
            <a:r>
              <a:rPr lang="en-GB" sz="1800" b="1" dirty="0">
                <a:solidFill>
                  <a:srgbClr val="3A3838"/>
                </a:solidFill>
                <a:latin typeface="Century Gothic" panose="020B0502020202020204" pitchFamily="34" charset="0"/>
                <a:ea typeface="Century Gothic"/>
                <a:cs typeface="Century Gothic"/>
                <a:sym typeface="Century Gothic"/>
              </a:rPr>
              <a:t>HTML class Attribute</a:t>
            </a:r>
            <a:endParaRPr lang="en-US" sz="1800" b="1" dirty="0">
              <a:latin typeface="Century Gothic" panose="020B0502020202020204" pitchFamily="34" charset="0"/>
            </a:endParaRPr>
          </a:p>
        </p:txBody>
      </p:sp>
      <p:sp>
        <p:nvSpPr>
          <p:cNvPr id="2" name="TextBox 1">
            <a:extLst>
              <a:ext uri="{FF2B5EF4-FFF2-40B4-BE49-F238E27FC236}">
                <a16:creationId xmlns:a16="http://schemas.microsoft.com/office/drawing/2014/main" id="{2EAA2E49-BDC0-8896-2C9D-D6A487DA68A6}"/>
              </a:ext>
            </a:extLst>
          </p:cNvPr>
          <p:cNvSpPr txBox="1"/>
          <p:nvPr/>
        </p:nvSpPr>
        <p:spPr>
          <a:xfrm>
            <a:off x="474182" y="655393"/>
            <a:ext cx="2103461" cy="400110"/>
          </a:xfrm>
          <a:prstGeom prst="rect">
            <a:avLst/>
          </a:prstGeom>
          <a:noFill/>
        </p:spPr>
        <p:txBody>
          <a:bodyPr wrap="none" rtlCol="0">
            <a:spAutoFit/>
          </a:bodyPr>
          <a:lstStyle/>
          <a:p>
            <a:pPr marL="342900" indent="-342900">
              <a:buClr>
                <a:srgbClr val="E20F84"/>
              </a:buClr>
              <a:buFont typeface="Arial" panose="020B0604020202020204" pitchFamily="34" charset="0"/>
              <a:buChar char="•"/>
            </a:pPr>
            <a:r>
              <a:rPr lang="en-GB" sz="2000" b="1" dirty="0">
                <a:solidFill>
                  <a:srgbClr val="E20F84"/>
                </a:solidFill>
                <a:latin typeface="Century Gothic" panose="020B0502020202020204" pitchFamily="34" charset="0"/>
                <a:cs typeface="Arial" panose="020B0604020202020204" pitchFamily="34" charset="0"/>
              </a:rPr>
              <a:t>HTML Tutorial</a:t>
            </a:r>
          </a:p>
        </p:txBody>
      </p:sp>
      <p:sp>
        <p:nvSpPr>
          <p:cNvPr id="3" name="Google Shape;238;p5">
            <a:extLst>
              <a:ext uri="{FF2B5EF4-FFF2-40B4-BE49-F238E27FC236}">
                <a16:creationId xmlns:a16="http://schemas.microsoft.com/office/drawing/2014/main" id="{46438009-DB30-FEA5-0EE0-7B0C98C9DED4}"/>
              </a:ext>
            </a:extLst>
          </p:cNvPr>
          <p:cNvSpPr/>
          <p:nvPr/>
        </p:nvSpPr>
        <p:spPr>
          <a:xfrm>
            <a:off x="1142144" y="1493893"/>
            <a:ext cx="1070848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dk1"/>
                </a:solidFill>
                <a:latin typeface="Century Gothic"/>
                <a:ea typeface="Century Gothic"/>
                <a:cs typeface="Century Gothic"/>
                <a:sym typeface="Century Gothic"/>
              </a:rPr>
              <a:t>Multiple Classes</a:t>
            </a:r>
            <a:endParaRPr lang="en-US" sz="1800" dirty="0"/>
          </a:p>
        </p:txBody>
      </p:sp>
      <p:sp>
        <p:nvSpPr>
          <p:cNvPr id="4" name="Google Shape;239;p5">
            <a:extLst>
              <a:ext uri="{FF2B5EF4-FFF2-40B4-BE49-F238E27FC236}">
                <a16:creationId xmlns:a16="http://schemas.microsoft.com/office/drawing/2014/main" id="{9FCB267D-E198-AE84-9D1A-44DC397FBCC8}"/>
              </a:ext>
            </a:extLst>
          </p:cNvPr>
          <p:cNvSpPr/>
          <p:nvPr/>
        </p:nvSpPr>
        <p:spPr>
          <a:xfrm>
            <a:off x="1151287" y="2032908"/>
            <a:ext cx="9907711" cy="1200288"/>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500"/>
              <a:buFont typeface="Arial"/>
              <a:buChar char="•"/>
            </a:pPr>
            <a:r>
              <a:rPr lang="en-GB" sz="1800" dirty="0">
                <a:solidFill>
                  <a:schemeClr val="dk1"/>
                </a:solidFill>
                <a:latin typeface="Century Gothic"/>
                <a:ea typeface="Century Gothic"/>
                <a:cs typeface="Century Gothic"/>
                <a:sym typeface="Century Gothic"/>
              </a:rPr>
              <a:t>HTML elements can belong to more than one class.</a:t>
            </a:r>
            <a:endParaRPr lang="en-GB" sz="1800" dirty="0"/>
          </a:p>
          <a:p>
            <a:pPr marL="285750" marR="0" lvl="0" indent="-285750" algn="l" rtl="0">
              <a:spcBef>
                <a:spcPts val="0"/>
              </a:spcBef>
              <a:spcAft>
                <a:spcPts val="0"/>
              </a:spcAft>
              <a:buClr>
                <a:schemeClr val="dk1"/>
              </a:buClr>
              <a:buSzPts val="1500"/>
              <a:buFont typeface="Arial"/>
              <a:buChar char="•"/>
            </a:pPr>
            <a:r>
              <a:rPr lang="en-GB" sz="1800" dirty="0">
                <a:solidFill>
                  <a:schemeClr val="dk1"/>
                </a:solidFill>
                <a:latin typeface="Century Gothic"/>
                <a:ea typeface="Century Gothic"/>
                <a:cs typeface="Century Gothic"/>
                <a:sym typeface="Century Gothic"/>
              </a:rPr>
              <a:t>To define multiple classes, separate the class names with a space, </a:t>
            </a:r>
            <a:br>
              <a:rPr lang="en-GB" sz="1800" dirty="0">
                <a:solidFill>
                  <a:schemeClr val="dk1"/>
                </a:solidFill>
                <a:latin typeface="Century Gothic"/>
                <a:ea typeface="Century Gothic"/>
                <a:cs typeface="Century Gothic"/>
                <a:sym typeface="Century Gothic"/>
              </a:rPr>
            </a:br>
            <a:r>
              <a:rPr lang="en-GB" sz="1800" dirty="0">
                <a:solidFill>
                  <a:schemeClr val="dk1"/>
                </a:solidFill>
                <a:latin typeface="Century Gothic"/>
                <a:ea typeface="Century Gothic"/>
                <a:cs typeface="Century Gothic"/>
                <a:sym typeface="Century Gothic"/>
              </a:rPr>
              <a:t>e.g. &lt;div class="city main"&gt;. The element will be styled according to all the classes specified.</a:t>
            </a:r>
            <a:endParaRPr lang="en-GB" sz="1800" dirty="0"/>
          </a:p>
        </p:txBody>
      </p:sp>
      <p:pic>
        <p:nvPicPr>
          <p:cNvPr id="388" name="Google Shape;388;p20"/>
          <p:cNvPicPr preferRelativeResize="0"/>
          <p:nvPr/>
        </p:nvPicPr>
        <p:blipFill rotWithShape="1">
          <a:blip r:embed="rId3">
            <a:alphaModFix/>
          </a:blip>
          <a:srcRect/>
          <a:stretch/>
        </p:blipFill>
        <p:spPr>
          <a:xfrm>
            <a:off x="1151286" y="3315949"/>
            <a:ext cx="6584535" cy="3308270"/>
          </a:xfrm>
          <a:prstGeom prst="rect">
            <a:avLst/>
          </a:prstGeom>
          <a:noFill/>
          <a:ln>
            <a:noFill/>
          </a:ln>
        </p:spPr>
      </p:pic>
    </p:spTree>
    <p:extLst>
      <p:ext uri="{BB962C8B-B14F-4D97-AF65-F5344CB8AC3E}">
        <p14:creationId xmlns:p14="http://schemas.microsoft.com/office/powerpoint/2010/main" val="6312609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24">
          <a:extLst>
            <a:ext uri="{FF2B5EF4-FFF2-40B4-BE49-F238E27FC236}">
              <a16:creationId xmlns:a16="http://schemas.microsoft.com/office/drawing/2014/main" id="{E95ED794-1240-B2C4-0639-AD02CEAAB88B}"/>
            </a:ext>
          </a:extLst>
        </p:cNvPr>
        <p:cNvGrpSpPr/>
        <p:nvPr/>
      </p:nvGrpSpPr>
      <p:grpSpPr>
        <a:xfrm>
          <a:off x="0" y="0"/>
          <a:ext cx="0" cy="0"/>
          <a:chOff x="0" y="0"/>
          <a:chExt cx="0" cy="0"/>
        </a:xfrm>
      </p:grpSpPr>
      <p:sp>
        <p:nvSpPr>
          <p:cNvPr id="226" name="Google Shape;226;p4">
            <a:extLst>
              <a:ext uri="{FF2B5EF4-FFF2-40B4-BE49-F238E27FC236}">
                <a16:creationId xmlns:a16="http://schemas.microsoft.com/office/drawing/2014/main" id="{066A7574-F118-F94B-F2A8-0F1DED518FEA}"/>
              </a:ext>
            </a:extLst>
          </p:cNvPr>
          <p:cNvSpPr/>
          <p:nvPr/>
        </p:nvSpPr>
        <p:spPr>
          <a:xfrm>
            <a:off x="209006" y="0"/>
            <a:ext cx="10644922" cy="646290"/>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2400" b="1" dirty="0">
                <a:solidFill>
                  <a:srgbClr val="E20F84"/>
                </a:solidFill>
                <a:latin typeface="Century Gothic"/>
                <a:ea typeface="Century Gothic"/>
                <a:cs typeface="Century Gothic"/>
                <a:sym typeface="Century Gothic"/>
              </a:rPr>
              <a:t>Basic Web Development</a:t>
            </a:r>
            <a:endParaRPr dirty="0"/>
          </a:p>
        </p:txBody>
      </p:sp>
      <p:sp>
        <p:nvSpPr>
          <p:cNvPr id="229" name="Google Shape;229;p4">
            <a:extLst>
              <a:ext uri="{FF2B5EF4-FFF2-40B4-BE49-F238E27FC236}">
                <a16:creationId xmlns:a16="http://schemas.microsoft.com/office/drawing/2014/main" id="{97A0CDEA-A678-AD4B-B2C4-1ACBB00A9AA0}"/>
              </a:ext>
            </a:extLst>
          </p:cNvPr>
          <p:cNvSpPr txBox="1"/>
          <p:nvPr/>
        </p:nvSpPr>
        <p:spPr>
          <a:xfrm>
            <a:off x="793950" y="1073791"/>
            <a:ext cx="4700941" cy="369291"/>
          </a:xfrm>
          <a:prstGeom prst="rect">
            <a:avLst/>
          </a:prstGeom>
          <a:noFill/>
          <a:ln>
            <a:noFill/>
          </a:ln>
        </p:spPr>
        <p:txBody>
          <a:bodyPr spcFirstLastPara="1" wrap="square" lIns="91425" tIns="45700" rIns="91425" bIns="45700" anchor="t" anchorCtr="0">
            <a:spAutoFit/>
          </a:bodyPr>
          <a:lstStyle/>
          <a:p>
            <a:pPr marR="0" lvl="0" algn="l" rtl="0">
              <a:spcBef>
                <a:spcPts val="0"/>
              </a:spcBef>
              <a:spcAft>
                <a:spcPts val="0"/>
              </a:spcAft>
              <a:buClr>
                <a:srgbClr val="3A3838"/>
              </a:buClr>
              <a:buSzPts val="1800"/>
            </a:pPr>
            <a:r>
              <a:rPr lang="th-TH" sz="1800" b="1" dirty="0">
                <a:solidFill>
                  <a:srgbClr val="3A3838"/>
                </a:solidFill>
                <a:latin typeface="Century Gothic" panose="020B0502020202020204" pitchFamily="34" charset="0"/>
                <a:ea typeface="Century Gothic"/>
                <a:cs typeface="Century Gothic"/>
                <a:sym typeface="Century Gothic"/>
              </a:rPr>
              <a:t>10. </a:t>
            </a:r>
            <a:r>
              <a:rPr lang="en-GB" sz="1800" b="1" dirty="0">
                <a:solidFill>
                  <a:srgbClr val="3A3838"/>
                </a:solidFill>
                <a:latin typeface="Century Gothic" panose="020B0502020202020204" pitchFamily="34" charset="0"/>
                <a:ea typeface="Century Gothic"/>
                <a:cs typeface="Century Gothic"/>
                <a:sym typeface="Century Gothic"/>
              </a:rPr>
              <a:t>HTML id Attribute</a:t>
            </a:r>
            <a:endParaRPr lang="en-US" sz="1800" b="1" dirty="0">
              <a:latin typeface="Century Gothic" panose="020B0502020202020204" pitchFamily="34" charset="0"/>
            </a:endParaRPr>
          </a:p>
        </p:txBody>
      </p:sp>
      <p:sp>
        <p:nvSpPr>
          <p:cNvPr id="2" name="TextBox 1">
            <a:extLst>
              <a:ext uri="{FF2B5EF4-FFF2-40B4-BE49-F238E27FC236}">
                <a16:creationId xmlns:a16="http://schemas.microsoft.com/office/drawing/2014/main" id="{C09C537F-D999-1232-BE75-06D3F6B0637C}"/>
              </a:ext>
            </a:extLst>
          </p:cNvPr>
          <p:cNvSpPr txBox="1"/>
          <p:nvPr/>
        </p:nvSpPr>
        <p:spPr>
          <a:xfrm>
            <a:off x="474182" y="655393"/>
            <a:ext cx="2103461" cy="400110"/>
          </a:xfrm>
          <a:prstGeom prst="rect">
            <a:avLst/>
          </a:prstGeom>
          <a:noFill/>
        </p:spPr>
        <p:txBody>
          <a:bodyPr wrap="none" rtlCol="0">
            <a:spAutoFit/>
          </a:bodyPr>
          <a:lstStyle/>
          <a:p>
            <a:pPr marL="342900" indent="-342900">
              <a:buClr>
                <a:srgbClr val="E20F84"/>
              </a:buClr>
              <a:buFont typeface="Arial" panose="020B0604020202020204" pitchFamily="34" charset="0"/>
              <a:buChar char="•"/>
            </a:pPr>
            <a:r>
              <a:rPr lang="en-GB" sz="2000" b="1" dirty="0">
                <a:solidFill>
                  <a:srgbClr val="E20F84"/>
                </a:solidFill>
                <a:latin typeface="Century Gothic" panose="020B0502020202020204" pitchFamily="34" charset="0"/>
                <a:cs typeface="Arial" panose="020B0604020202020204" pitchFamily="34" charset="0"/>
              </a:rPr>
              <a:t>HTML Tutorial</a:t>
            </a:r>
          </a:p>
        </p:txBody>
      </p:sp>
      <p:sp>
        <p:nvSpPr>
          <p:cNvPr id="3" name="Google Shape;238;p5">
            <a:extLst>
              <a:ext uri="{FF2B5EF4-FFF2-40B4-BE49-F238E27FC236}">
                <a16:creationId xmlns:a16="http://schemas.microsoft.com/office/drawing/2014/main" id="{785B42BC-CE3D-1DD4-97FB-22C1DC6E0E10}"/>
              </a:ext>
            </a:extLst>
          </p:cNvPr>
          <p:cNvSpPr/>
          <p:nvPr/>
        </p:nvSpPr>
        <p:spPr>
          <a:xfrm>
            <a:off x="1142144" y="1493893"/>
            <a:ext cx="1070848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dk1"/>
                </a:solidFill>
                <a:latin typeface="Century Gothic"/>
                <a:ea typeface="Century Gothic"/>
                <a:cs typeface="Century Gothic"/>
                <a:sym typeface="Century Gothic"/>
              </a:rPr>
              <a:t>Using The id Attribute</a:t>
            </a:r>
            <a:endParaRPr lang="en-US" sz="1800" dirty="0"/>
          </a:p>
        </p:txBody>
      </p:sp>
      <p:sp>
        <p:nvSpPr>
          <p:cNvPr id="4" name="Google Shape;239;p5">
            <a:extLst>
              <a:ext uri="{FF2B5EF4-FFF2-40B4-BE49-F238E27FC236}">
                <a16:creationId xmlns:a16="http://schemas.microsoft.com/office/drawing/2014/main" id="{DD6335BD-9146-93F1-00F5-BD667DBC0DD0}"/>
              </a:ext>
            </a:extLst>
          </p:cNvPr>
          <p:cNvSpPr/>
          <p:nvPr/>
        </p:nvSpPr>
        <p:spPr>
          <a:xfrm>
            <a:off x="1151287" y="2032908"/>
            <a:ext cx="10397584" cy="1200288"/>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500"/>
              <a:buFont typeface="Arial"/>
              <a:buChar char="•"/>
            </a:pPr>
            <a:r>
              <a:rPr lang="en-GB" sz="1800" dirty="0">
                <a:solidFill>
                  <a:schemeClr val="dk1"/>
                </a:solidFill>
                <a:latin typeface="Century Gothic"/>
                <a:ea typeface="Century Gothic"/>
                <a:cs typeface="Century Gothic"/>
                <a:sym typeface="Century Gothic"/>
              </a:rPr>
              <a:t>The HTML id attribute is used to specify a unique id for an HTML element.</a:t>
            </a:r>
            <a:endParaRPr lang="en-GB" sz="1800" dirty="0"/>
          </a:p>
          <a:p>
            <a:pPr marL="285750" marR="0" lvl="0" indent="-285750" algn="l" rtl="0">
              <a:spcBef>
                <a:spcPts val="0"/>
              </a:spcBef>
              <a:spcAft>
                <a:spcPts val="0"/>
              </a:spcAft>
              <a:buClr>
                <a:schemeClr val="dk1"/>
              </a:buClr>
              <a:buSzPts val="1500"/>
              <a:buFont typeface="Arial"/>
              <a:buChar char="•"/>
            </a:pPr>
            <a:r>
              <a:rPr lang="en-GB" sz="1800" dirty="0">
                <a:solidFill>
                  <a:schemeClr val="dk1"/>
                </a:solidFill>
                <a:latin typeface="Century Gothic"/>
                <a:ea typeface="Century Gothic"/>
                <a:cs typeface="Century Gothic"/>
                <a:sym typeface="Century Gothic"/>
              </a:rPr>
              <a:t>You cannot have more than one element with the same id in an HTML document.</a:t>
            </a:r>
            <a:endParaRPr lang="en-GB" sz="1800" dirty="0"/>
          </a:p>
          <a:p>
            <a:pPr marL="285750" marR="0" lvl="0" indent="-285750" algn="l" rtl="0">
              <a:spcBef>
                <a:spcPts val="0"/>
              </a:spcBef>
              <a:spcAft>
                <a:spcPts val="0"/>
              </a:spcAft>
              <a:buClr>
                <a:schemeClr val="dk1"/>
              </a:buClr>
              <a:buSzPts val="1500"/>
              <a:buFont typeface="Arial"/>
              <a:buChar char="•"/>
            </a:pPr>
            <a:r>
              <a:rPr lang="en-GB" sz="1800" dirty="0">
                <a:solidFill>
                  <a:schemeClr val="dk1"/>
                </a:solidFill>
                <a:latin typeface="Century Gothic"/>
                <a:ea typeface="Century Gothic"/>
                <a:cs typeface="Century Gothic"/>
                <a:sym typeface="Century Gothic"/>
              </a:rPr>
              <a:t>The id attribute is used to point to a specific style declaration in a style sheet.</a:t>
            </a:r>
            <a:endParaRPr lang="en-GB" sz="1800" dirty="0"/>
          </a:p>
          <a:p>
            <a:pPr marL="285750" marR="0" lvl="0" indent="-285750" algn="l" rtl="0">
              <a:spcBef>
                <a:spcPts val="0"/>
              </a:spcBef>
              <a:spcAft>
                <a:spcPts val="0"/>
              </a:spcAft>
              <a:buClr>
                <a:schemeClr val="dk1"/>
              </a:buClr>
              <a:buSzPts val="1500"/>
              <a:buFont typeface="Arial"/>
              <a:buChar char="•"/>
            </a:pPr>
            <a:r>
              <a:rPr lang="en-GB" sz="1800" dirty="0">
                <a:solidFill>
                  <a:schemeClr val="dk1"/>
                </a:solidFill>
                <a:latin typeface="Century Gothic"/>
                <a:ea typeface="Century Gothic"/>
                <a:cs typeface="Century Gothic"/>
                <a:sym typeface="Century Gothic"/>
              </a:rPr>
              <a:t>It is also used by JavaScript to access and manipulate the element with the specific id.</a:t>
            </a:r>
            <a:endParaRPr lang="en-GB" sz="1800" dirty="0"/>
          </a:p>
        </p:txBody>
      </p:sp>
      <p:pic>
        <p:nvPicPr>
          <p:cNvPr id="398" name="Google Shape;398;p21"/>
          <p:cNvPicPr preferRelativeResize="0"/>
          <p:nvPr/>
        </p:nvPicPr>
        <p:blipFill rotWithShape="1">
          <a:blip r:embed="rId3">
            <a:alphaModFix/>
          </a:blip>
          <a:srcRect/>
          <a:stretch/>
        </p:blipFill>
        <p:spPr>
          <a:xfrm>
            <a:off x="1151286" y="3317920"/>
            <a:ext cx="6959439" cy="3276199"/>
          </a:xfrm>
          <a:prstGeom prst="rect">
            <a:avLst/>
          </a:prstGeom>
          <a:noFill/>
          <a:ln>
            <a:noFill/>
          </a:ln>
        </p:spPr>
      </p:pic>
    </p:spTree>
    <p:extLst>
      <p:ext uri="{BB962C8B-B14F-4D97-AF65-F5344CB8AC3E}">
        <p14:creationId xmlns:p14="http://schemas.microsoft.com/office/powerpoint/2010/main" val="113267018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24">
          <a:extLst>
            <a:ext uri="{FF2B5EF4-FFF2-40B4-BE49-F238E27FC236}">
              <a16:creationId xmlns:a16="http://schemas.microsoft.com/office/drawing/2014/main" id="{DA233175-3CC5-15A7-C352-9D392990F3E1}"/>
            </a:ext>
          </a:extLst>
        </p:cNvPr>
        <p:cNvGrpSpPr/>
        <p:nvPr/>
      </p:nvGrpSpPr>
      <p:grpSpPr>
        <a:xfrm>
          <a:off x="0" y="0"/>
          <a:ext cx="0" cy="0"/>
          <a:chOff x="0" y="0"/>
          <a:chExt cx="0" cy="0"/>
        </a:xfrm>
      </p:grpSpPr>
      <p:sp>
        <p:nvSpPr>
          <p:cNvPr id="226" name="Google Shape;226;p4">
            <a:extLst>
              <a:ext uri="{FF2B5EF4-FFF2-40B4-BE49-F238E27FC236}">
                <a16:creationId xmlns:a16="http://schemas.microsoft.com/office/drawing/2014/main" id="{9B0DB08A-02CD-56AA-04AA-DA73237D86BF}"/>
              </a:ext>
            </a:extLst>
          </p:cNvPr>
          <p:cNvSpPr/>
          <p:nvPr/>
        </p:nvSpPr>
        <p:spPr>
          <a:xfrm>
            <a:off x="209006" y="0"/>
            <a:ext cx="10644922" cy="646290"/>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2400" b="1" dirty="0">
                <a:solidFill>
                  <a:srgbClr val="E20F84"/>
                </a:solidFill>
                <a:latin typeface="Century Gothic"/>
                <a:ea typeface="Century Gothic"/>
                <a:cs typeface="Century Gothic"/>
                <a:sym typeface="Century Gothic"/>
              </a:rPr>
              <a:t>Basic Web Development</a:t>
            </a:r>
            <a:endParaRPr dirty="0"/>
          </a:p>
        </p:txBody>
      </p:sp>
      <p:sp>
        <p:nvSpPr>
          <p:cNvPr id="229" name="Google Shape;229;p4">
            <a:extLst>
              <a:ext uri="{FF2B5EF4-FFF2-40B4-BE49-F238E27FC236}">
                <a16:creationId xmlns:a16="http://schemas.microsoft.com/office/drawing/2014/main" id="{88314EED-4400-2EE2-7413-78B9249256B8}"/>
              </a:ext>
            </a:extLst>
          </p:cNvPr>
          <p:cNvSpPr txBox="1"/>
          <p:nvPr/>
        </p:nvSpPr>
        <p:spPr>
          <a:xfrm>
            <a:off x="793950" y="1073791"/>
            <a:ext cx="4700941" cy="369291"/>
          </a:xfrm>
          <a:prstGeom prst="rect">
            <a:avLst/>
          </a:prstGeom>
          <a:noFill/>
          <a:ln>
            <a:noFill/>
          </a:ln>
        </p:spPr>
        <p:txBody>
          <a:bodyPr spcFirstLastPara="1" wrap="square" lIns="91425" tIns="45700" rIns="91425" bIns="45700" anchor="t" anchorCtr="0">
            <a:spAutoFit/>
          </a:bodyPr>
          <a:lstStyle/>
          <a:p>
            <a:pPr marR="0" lvl="0" algn="l" rtl="0">
              <a:spcBef>
                <a:spcPts val="0"/>
              </a:spcBef>
              <a:spcAft>
                <a:spcPts val="0"/>
              </a:spcAft>
              <a:buClr>
                <a:srgbClr val="3A3838"/>
              </a:buClr>
              <a:buSzPts val="1800"/>
            </a:pPr>
            <a:r>
              <a:rPr lang="th-TH" sz="1800" b="1" dirty="0">
                <a:solidFill>
                  <a:srgbClr val="3A3838"/>
                </a:solidFill>
                <a:latin typeface="Century Gothic" panose="020B0502020202020204" pitchFamily="34" charset="0"/>
                <a:ea typeface="Century Gothic"/>
                <a:cs typeface="Century Gothic"/>
                <a:sym typeface="Century Gothic"/>
              </a:rPr>
              <a:t>10. </a:t>
            </a:r>
            <a:r>
              <a:rPr lang="en-GB" sz="1800" b="1" dirty="0">
                <a:solidFill>
                  <a:srgbClr val="3A3838"/>
                </a:solidFill>
                <a:latin typeface="Century Gothic" panose="020B0502020202020204" pitchFamily="34" charset="0"/>
                <a:ea typeface="Century Gothic"/>
                <a:cs typeface="Century Gothic"/>
                <a:sym typeface="Century Gothic"/>
              </a:rPr>
              <a:t>HTML id Attribute</a:t>
            </a:r>
            <a:endParaRPr lang="en-US" sz="1800" b="1" dirty="0">
              <a:latin typeface="Century Gothic" panose="020B0502020202020204" pitchFamily="34" charset="0"/>
            </a:endParaRPr>
          </a:p>
        </p:txBody>
      </p:sp>
      <p:sp>
        <p:nvSpPr>
          <p:cNvPr id="2" name="TextBox 1">
            <a:extLst>
              <a:ext uri="{FF2B5EF4-FFF2-40B4-BE49-F238E27FC236}">
                <a16:creationId xmlns:a16="http://schemas.microsoft.com/office/drawing/2014/main" id="{FB4E045F-EF8F-A966-2693-72F1E986AC5B}"/>
              </a:ext>
            </a:extLst>
          </p:cNvPr>
          <p:cNvSpPr txBox="1"/>
          <p:nvPr/>
        </p:nvSpPr>
        <p:spPr>
          <a:xfrm>
            <a:off x="474182" y="655393"/>
            <a:ext cx="2103461" cy="400110"/>
          </a:xfrm>
          <a:prstGeom prst="rect">
            <a:avLst/>
          </a:prstGeom>
          <a:noFill/>
        </p:spPr>
        <p:txBody>
          <a:bodyPr wrap="none" rtlCol="0">
            <a:spAutoFit/>
          </a:bodyPr>
          <a:lstStyle/>
          <a:p>
            <a:pPr marL="342900" indent="-342900">
              <a:buClr>
                <a:srgbClr val="E20F84"/>
              </a:buClr>
              <a:buFont typeface="Arial" panose="020B0604020202020204" pitchFamily="34" charset="0"/>
              <a:buChar char="•"/>
            </a:pPr>
            <a:r>
              <a:rPr lang="en-GB" sz="2000" b="1" dirty="0">
                <a:solidFill>
                  <a:srgbClr val="E20F84"/>
                </a:solidFill>
                <a:latin typeface="Century Gothic" panose="020B0502020202020204" pitchFamily="34" charset="0"/>
                <a:cs typeface="Arial" panose="020B0604020202020204" pitchFamily="34" charset="0"/>
              </a:rPr>
              <a:t>HTML Tutorial</a:t>
            </a:r>
          </a:p>
        </p:txBody>
      </p:sp>
      <p:sp>
        <p:nvSpPr>
          <p:cNvPr id="3" name="Google Shape;238;p5">
            <a:extLst>
              <a:ext uri="{FF2B5EF4-FFF2-40B4-BE49-F238E27FC236}">
                <a16:creationId xmlns:a16="http://schemas.microsoft.com/office/drawing/2014/main" id="{67010E69-4973-175F-DD72-D541C52EF799}"/>
              </a:ext>
            </a:extLst>
          </p:cNvPr>
          <p:cNvSpPr/>
          <p:nvPr/>
        </p:nvSpPr>
        <p:spPr>
          <a:xfrm>
            <a:off x="1142144" y="1493893"/>
            <a:ext cx="1070848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dirty="0">
                <a:solidFill>
                  <a:schemeClr val="dk1"/>
                </a:solidFill>
                <a:latin typeface="Century Gothic"/>
                <a:ea typeface="Century Gothic"/>
                <a:cs typeface="Century Gothic"/>
                <a:sym typeface="Century Gothic"/>
              </a:rPr>
              <a:t>Using The id Attribute in JavaScript</a:t>
            </a:r>
            <a:endParaRPr lang="en-GB" sz="1800" dirty="0"/>
          </a:p>
        </p:txBody>
      </p:sp>
      <p:sp>
        <p:nvSpPr>
          <p:cNvPr id="4" name="Google Shape;239;p5">
            <a:extLst>
              <a:ext uri="{FF2B5EF4-FFF2-40B4-BE49-F238E27FC236}">
                <a16:creationId xmlns:a16="http://schemas.microsoft.com/office/drawing/2014/main" id="{D7AE893C-FDF9-649D-F1CD-259D89DDD5D0}"/>
              </a:ext>
            </a:extLst>
          </p:cNvPr>
          <p:cNvSpPr/>
          <p:nvPr/>
        </p:nvSpPr>
        <p:spPr>
          <a:xfrm>
            <a:off x="1151287" y="2032908"/>
            <a:ext cx="10397584" cy="36929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dirty="0">
                <a:solidFill>
                  <a:schemeClr val="dk1"/>
                </a:solidFill>
                <a:latin typeface="Century Gothic"/>
                <a:ea typeface="Century Gothic"/>
                <a:cs typeface="Century Gothic"/>
                <a:sym typeface="Century Gothic"/>
              </a:rPr>
              <a:t>Using The id Attribute in JavaScript</a:t>
            </a:r>
            <a:endParaRPr lang="en-GB" sz="1800" dirty="0"/>
          </a:p>
        </p:txBody>
      </p:sp>
      <p:pic>
        <p:nvPicPr>
          <p:cNvPr id="408" name="Google Shape;408;p22"/>
          <p:cNvPicPr preferRelativeResize="0"/>
          <p:nvPr/>
        </p:nvPicPr>
        <p:blipFill rotWithShape="1">
          <a:blip r:embed="rId3">
            <a:alphaModFix/>
          </a:blip>
          <a:srcRect/>
          <a:stretch/>
        </p:blipFill>
        <p:spPr>
          <a:xfrm>
            <a:off x="1151287" y="2509081"/>
            <a:ext cx="7928705" cy="3471341"/>
          </a:xfrm>
          <a:prstGeom prst="rect">
            <a:avLst/>
          </a:prstGeom>
          <a:noFill/>
          <a:ln>
            <a:noFill/>
          </a:ln>
        </p:spPr>
      </p:pic>
    </p:spTree>
    <p:extLst>
      <p:ext uri="{BB962C8B-B14F-4D97-AF65-F5344CB8AC3E}">
        <p14:creationId xmlns:p14="http://schemas.microsoft.com/office/powerpoint/2010/main" val="402339518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24">
          <a:extLst>
            <a:ext uri="{FF2B5EF4-FFF2-40B4-BE49-F238E27FC236}">
              <a16:creationId xmlns:a16="http://schemas.microsoft.com/office/drawing/2014/main" id="{416AEF3A-EC7A-0479-59E4-4B050327A6F9}"/>
            </a:ext>
          </a:extLst>
        </p:cNvPr>
        <p:cNvGrpSpPr/>
        <p:nvPr/>
      </p:nvGrpSpPr>
      <p:grpSpPr>
        <a:xfrm>
          <a:off x="0" y="0"/>
          <a:ext cx="0" cy="0"/>
          <a:chOff x="0" y="0"/>
          <a:chExt cx="0" cy="0"/>
        </a:xfrm>
      </p:grpSpPr>
      <p:sp>
        <p:nvSpPr>
          <p:cNvPr id="226" name="Google Shape;226;p4">
            <a:extLst>
              <a:ext uri="{FF2B5EF4-FFF2-40B4-BE49-F238E27FC236}">
                <a16:creationId xmlns:a16="http://schemas.microsoft.com/office/drawing/2014/main" id="{55453D56-54A9-8658-AAC3-C94A6E63992D}"/>
              </a:ext>
            </a:extLst>
          </p:cNvPr>
          <p:cNvSpPr/>
          <p:nvPr/>
        </p:nvSpPr>
        <p:spPr>
          <a:xfrm>
            <a:off x="209006" y="0"/>
            <a:ext cx="10644922" cy="646290"/>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2400" b="1" dirty="0">
                <a:solidFill>
                  <a:srgbClr val="E20F84"/>
                </a:solidFill>
                <a:latin typeface="Century Gothic"/>
                <a:ea typeface="Century Gothic"/>
                <a:cs typeface="Century Gothic"/>
                <a:sym typeface="Century Gothic"/>
              </a:rPr>
              <a:t>Basic Web Development</a:t>
            </a:r>
            <a:endParaRPr dirty="0"/>
          </a:p>
        </p:txBody>
      </p:sp>
      <p:sp>
        <p:nvSpPr>
          <p:cNvPr id="229" name="Google Shape;229;p4">
            <a:extLst>
              <a:ext uri="{FF2B5EF4-FFF2-40B4-BE49-F238E27FC236}">
                <a16:creationId xmlns:a16="http://schemas.microsoft.com/office/drawing/2014/main" id="{5264DC3F-93A2-6D52-80D6-334C9DCEAB11}"/>
              </a:ext>
            </a:extLst>
          </p:cNvPr>
          <p:cNvSpPr txBox="1"/>
          <p:nvPr/>
        </p:nvSpPr>
        <p:spPr>
          <a:xfrm>
            <a:off x="793950" y="1073791"/>
            <a:ext cx="4700941" cy="369291"/>
          </a:xfrm>
          <a:prstGeom prst="rect">
            <a:avLst/>
          </a:prstGeom>
          <a:noFill/>
          <a:ln>
            <a:noFill/>
          </a:ln>
        </p:spPr>
        <p:txBody>
          <a:bodyPr spcFirstLastPara="1" wrap="square" lIns="91425" tIns="45700" rIns="91425" bIns="45700" anchor="t" anchorCtr="0">
            <a:spAutoFit/>
          </a:bodyPr>
          <a:lstStyle/>
          <a:p>
            <a:pPr marR="0" lvl="0" algn="l" rtl="0">
              <a:spcBef>
                <a:spcPts val="0"/>
              </a:spcBef>
              <a:spcAft>
                <a:spcPts val="0"/>
              </a:spcAft>
              <a:buClr>
                <a:srgbClr val="3A3838"/>
              </a:buClr>
              <a:buSzPts val="1800"/>
            </a:pPr>
            <a:r>
              <a:rPr lang="th-TH" sz="1800" b="1" dirty="0">
                <a:solidFill>
                  <a:srgbClr val="3A3838"/>
                </a:solidFill>
                <a:latin typeface="Century Gothic" panose="020B0502020202020204" pitchFamily="34" charset="0"/>
                <a:ea typeface="Century Gothic"/>
                <a:cs typeface="Century Gothic"/>
                <a:sym typeface="Century Gothic"/>
              </a:rPr>
              <a:t>11. </a:t>
            </a:r>
            <a:r>
              <a:rPr lang="en-GB" sz="1800" b="1" dirty="0">
                <a:solidFill>
                  <a:srgbClr val="3A3838"/>
                </a:solidFill>
                <a:latin typeface="Century Gothic" panose="020B0502020202020204" pitchFamily="34" charset="0"/>
                <a:ea typeface="Century Gothic"/>
                <a:cs typeface="Century Gothic"/>
                <a:sym typeface="Century Gothic"/>
              </a:rPr>
              <a:t>HTML JavaScript</a:t>
            </a:r>
            <a:endParaRPr lang="en-US" sz="1800" b="1" dirty="0">
              <a:latin typeface="Century Gothic" panose="020B0502020202020204" pitchFamily="34" charset="0"/>
            </a:endParaRPr>
          </a:p>
        </p:txBody>
      </p:sp>
      <p:sp>
        <p:nvSpPr>
          <p:cNvPr id="2" name="TextBox 1">
            <a:extLst>
              <a:ext uri="{FF2B5EF4-FFF2-40B4-BE49-F238E27FC236}">
                <a16:creationId xmlns:a16="http://schemas.microsoft.com/office/drawing/2014/main" id="{88CA71BA-C0A5-4F3F-0B79-442006CB2213}"/>
              </a:ext>
            </a:extLst>
          </p:cNvPr>
          <p:cNvSpPr txBox="1"/>
          <p:nvPr/>
        </p:nvSpPr>
        <p:spPr>
          <a:xfrm>
            <a:off x="474182" y="655393"/>
            <a:ext cx="2103461" cy="400110"/>
          </a:xfrm>
          <a:prstGeom prst="rect">
            <a:avLst/>
          </a:prstGeom>
          <a:noFill/>
        </p:spPr>
        <p:txBody>
          <a:bodyPr wrap="none" rtlCol="0">
            <a:spAutoFit/>
          </a:bodyPr>
          <a:lstStyle/>
          <a:p>
            <a:pPr marL="342900" indent="-342900">
              <a:buClr>
                <a:srgbClr val="E20F84"/>
              </a:buClr>
              <a:buFont typeface="Arial" panose="020B0604020202020204" pitchFamily="34" charset="0"/>
              <a:buChar char="•"/>
            </a:pPr>
            <a:r>
              <a:rPr lang="en-GB" sz="2000" b="1" dirty="0">
                <a:solidFill>
                  <a:srgbClr val="E20F84"/>
                </a:solidFill>
                <a:latin typeface="Century Gothic" panose="020B0502020202020204" pitchFamily="34" charset="0"/>
                <a:cs typeface="Arial" panose="020B0604020202020204" pitchFamily="34" charset="0"/>
              </a:rPr>
              <a:t>HTML Tutorial</a:t>
            </a:r>
          </a:p>
        </p:txBody>
      </p:sp>
      <p:sp>
        <p:nvSpPr>
          <p:cNvPr id="4" name="Google Shape;239;p5">
            <a:extLst>
              <a:ext uri="{FF2B5EF4-FFF2-40B4-BE49-F238E27FC236}">
                <a16:creationId xmlns:a16="http://schemas.microsoft.com/office/drawing/2014/main" id="{C52557BC-45E7-71EC-FD3D-6DA6B777239F}"/>
              </a:ext>
            </a:extLst>
          </p:cNvPr>
          <p:cNvSpPr/>
          <p:nvPr/>
        </p:nvSpPr>
        <p:spPr>
          <a:xfrm>
            <a:off x="1151287" y="1636776"/>
            <a:ext cx="10397584" cy="1200288"/>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600"/>
              <a:buFont typeface="Arial"/>
              <a:buChar char="•"/>
            </a:pPr>
            <a:r>
              <a:rPr lang="en-GB" sz="1800" dirty="0">
                <a:solidFill>
                  <a:schemeClr val="dk1"/>
                </a:solidFill>
                <a:latin typeface="Century Gothic"/>
                <a:ea typeface="Century Gothic"/>
                <a:cs typeface="Century Gothic"/>
                <a:sym typeface="Century Gothic"/>
              </a:rPr>
              <a:t>JavaScript makes HTML pages more dynamic and interactive.</a:t>
            </a:r>
            <a:endParaRPr lang="en-GB" sz="1800" dirty="0"/>
          </a:p>
          <a:p>
            <a:pPr marL="285750" marR="0" lvl="0" indent="-285750" algn="l" rtl="0">
              <a:spcBef>
                <a:spcPts val="0"/>
              </a:spcBef>
              <a:spcAft>
                <a:spcPts val="0"/>
              </a:spcAft>
              <a:buClr>
                <a:schemeClr val="dk1"/>
              </a:buClr>
              <a:buSzPts val="1600"/>
              <a:buFont typeface="Arial"/>
              <a:buChar char="•"/>
            </a:pPr>
            <a:r>
              <a:rPr lang="en-GB" sz="1800" dirty="0">
                <a:solidFill>
                  <a:schemeClr val="dk1"/>
                </a:solidFill>
                <a:latin typeface="Century Gothic"/>
                <a:ea typeface="Century Gothic"/>
                <a:cs typeface="Century Gothic"/>
                <a:sym typeface="Century Gothic"/>
              </a:rPr>
              <a:t>The HTML &lt;script&gt; tag is used to define a client-side script (JavaScript).</a:t>
            </a:r>
            <a:endParaRPr lang="en-GB" sz="1800" dirty="0"/>
          </a:p>
          <a:p>
            <a:pPr marL="285750" marR="0" lvl="0" indent="-285750" algn="l" rtl="0">
              <a:spcBef>
                <a:spcPts val="0"/>
              </a:spcBef>
              <a:spcAft>
                <a:spcPts val="0"/>
              </a:spcAft>
              <a:buClr>
                <a:schemeClr val="dk1"/>
              </a:buClr>
              <a:buSzPts val="1600"/>
              <a:buFont typeface="Arial"/>
              <a:buChar char="•"/>
            </a:pPr>
            <a:r>
              <a:rPr lang="en-GB" sz="1800" dirty="0">
                <a:solidFill>
                  <a:schemeClr val="dk1"/>
                </a:solidFill>
                <a:latin typeface="Century Gothic"/>
                <a:ea typeface="Century Gothic"/>
                <a:cs typeface="Century Gothic"/>
                <a:sym typeface="Century Gothic"/>
              </a:rPr>
              <a:t>The &lt;script&gt; element either contains script statements, or it points to an external script file through the </a:t>
            </a:r>
            <a:r>
              <a:rPr lang="en-GB" sz="1800" dirty="0" err="1">
                <a:solidFill>
                  <a:schemeClr val="dk1"/>
                </a:solidFill>
                <a:latin typeface="Century Gothic"/>
                <a:ea typeface="Century Gothic"/>
                <a:cs typeface="Century Gothic"/>
                <a:sym typeface="Century Gothic"/>
              </a:rPr>
              <a:t>src</a:t>
            </a:r>
            <a:r>
              <a:rPr lang="en-GB" sz="1800" dirty="0">
                <a:solidFill>
                  <a:schemeClr val="dk1"/>
                </a:solidFill>
                <a:latin typeface="Century Gothic"/>
                <a:ea typeface="Century Gothic"/>
                <a:cs typeface="Century Gothic"/>
                <a:sym typeface="Century Gothic"/>
              </a:rPr>
              <a:t> attribute.</a:t>
            </a:r>
            <a:endParaRPr lang="en-GB" sz="1800" dirty="0"/>
          </a:p>
        </p:txBody>
      </p:sp>
      <p:pic>
        <p:nvPicPr>
          <p:cNvPr id="419" name="Google Shape;419;p23"/>
          <p:cNvPicPr preferRelativeResize="0"/>
          <p:nvPr/>
        </p:nvPicPr>
        <p:blipFill rotWithShape="1">
          <a:blip r:embed="rId3">
            <a:alphaModFix/>
          </a:blip>
          <a:srcRect/>
          <a:stretch/>
        </p:blipFill>
        <p:spPr>
          <a:xfrm>
            <a:off x="1151287" y="2884529"/>
            <a:ext cx="8175593" cy="3356374"/>
          </a:xfrm>
          <a:prstGeom prst="rect">
            <a:avLst/>
          </a:prstGeom>
          <a:noFill/>
          <a:ln>
            <a:noFill/>
          </a:ln>
        </p:spPr>
      </p:pic>
    </p:spTree>
    <p:extLst>
      <p:ext uri="{BB962C8B-B14F-4D97-AF65-F5344CB8AC3E}">
        <p14:creationId xmlns:p14="http://schemas.microsoft.com/office/powerpoint/2010/main" val="19555561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24">
          <a:extLst>
            <a:ext uri="{FF2B5EF4-FFF2-40B4-BE49-F238E27FC236}">
              <a16:creationId xmlns:a16="http://schemas.microsoft.com/office/drawing/2014/main" id="{E5B31222-7DEB-0E83-96E9-EAE76FA06F1A}"/>
            </a:ext>
          </a:extLst>
        </p:cNvPr>
        <p:cNvGrpSpPr/>
        <p:nvPr/>
      </p:nvGrpSpPr>
      <p:grpSpPr>
        <a:xfrm>
          <a:off x="0" y="0"/>
          <a:ext cx="0" cy="0"/>
          <a:chOff x="0" y="0"/>
          <a:chExt cx="0" cy="0"/>
        </a:xfrm>
      </p:grpSpPr>
      <p:sp>
        <p:nvSpPr>
          <p:cNvPr id="226" name="Google Shape;226;p4">
            <a:extLst>
              <a:ext uri="{FF2B5EF4-FFF2-40B4-BE49-F238E27FC236}">
                <a16:creationId xmlns:a16="http://schemas.microsoft.com/office/drawing/2014/main" id="{667DE04E-F937-086F-EF23-96BB976C688B}"/>
              </a:ext>
            </a:extLst>
          </p:cNvPr>
          <p:cNvSpPr/>
          <p:nvPr/>
        </p:nvSpPr>
        <p:spPr>
          <a:xfrm>
            <a:off x="209006" y="0"/>
            <a:ext cx="10644922" cy="646290"/>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2400" b="1" dirty="0">
                <a:solidFill>
                  <a:srgbClr val="E20F84"/>
                </a:solidFill>
                <a:latin typeface="Century Gothic"/>
                <a:ea typeface="Century Gothic"/>
                <a:cs typeface="Century Gothic"/>
                <a:sym typeface="Century Gothic"/>
              </a:rPr>
              <a:t>Basic Web Development</a:t>
            </a:r>
            <a:endParaRPr dirty="0"/>
          </a:p>
        </p:txBody>
      </p:sp>
      <p:sp>
        <p:nvSpPr>
          <p:cNvPr id="229" name="Google Shape;229;p4">
            <a:extLst>
              <a:ext uri="{FF2B5EF4-FFF2-40B4-BE49-F238E27FC236}">
                <a16:creationId xmlns:a16="http://schemas.microsoft.com/office/drawing/2014/main" id="{AB98587D-58D8-F556-2A14-04C6A489AAF6}"/>
              </a:ext>
            </a:extLst>
          </p:cNvPr>
          <p:cNvSpPr txBox="1"/>
          <p:nvPr/>
        </p:nvSpPr>
        <p:spPr>
          <a:xfrm>
            <a:off x="793950" y="1073791"/>
            <a:ext cx="4700941" cy="369291"/>
          </a:xfrm>
          <a:prstGeom prst="rect">
            <a:avLst/>
          </a:prstGeom>
          <a:noFill/>
          <a:ln>
            <a:noFill/>
          </a:ln>
        </p:spPr>
        <p:txBody>
          <a:bodyPr spcFirstLastPara="1" wrap="square" lIns="91425" tIns="45700" rIns="91425" bIns="45700" anchor="t" anchorCtr="0">
            <a:spAutoFit/>
          </a:bodyPr>
          <a:lstStyle/>
          <a:p>
            <a:pPr marR="0" lvl="0" algn="l" rtl="0">
              <a:spcBef>
                <a:spcPts val="0"/>
              </a:spcBef>
              <a:spcAft>
                <a:spcPts val="0"/>
              </a:spcAft>
              <a:buClr>
                <a:srgbClr val="3A3838"/>
              </a:buClr>
              <a:buSzPts val="1800"/>
            </a:pPr>
            <a:r>
              <a:rPr lang="th-TH" sz="1800" b="1" dirty="0">
                <a:solidFill>
                  <a:srgbClr val="3A3838"/>
                </a:solidFill>
                <a:latin typeface="Century Gothic" panose="020B0502020202020204" pitchFamily="34" charset="0"/>
                <a:ea typeface="Century Gothic"/>
                <a:cs typeface="Century Gothic"/>
                <a:sym typeface="Century Gothic"/>
              </a:rPr>
              <a:t>11. </a:t>
            </a:r>
            <a:r>
              <a:rPr lang="en-GB" sz="1800" b="1" dirty="0">
                <a:solidFill>
                  <a:srgbClr val="3A3838"/>
                </a:solidFill>
                <a:latin typeface="Century Gothic" panose="020B0502020202020204" pitchFamily="34" charset="0"/>
                <a:ea typeface="Century Gothic"/>
                <a:cs typeface="Century Gothic"/>
                <a:sym typeface="Century Gothic"/>
              </a:rPr>
              <a:t>HTML JavaScript</a:t>
            </a:r>
            <a:endParaRPr lang="en-US" sz="1800" b="1" dirty="0">
              <a:latin typeface="Century Gothic" panose="020B0502020202020204" pitchFamily="34" charset="0"/>
            </a:endParaRPr>
          </a:p>
        </p:txBody>
      </p:sp>
      <p:sp>
        <p:nvSpPr>
          <p:cNvPr id="2" name="TextBox 1">
            <a:extLst>
              <a:ext uri="{FF2B5EF4-FFF2-40B4-BE49-F238E27FC236}">
                <a16:creationId xmlns:a16="http://schemas.microsoft.com/office/drawing/2014/main" id="{AB8D51B9-1125-CCF2-DFA1-F6278BAD4533}"/>
              </a:ext>
            </a:extLst>
          </p:cNvPr>
          <p:cNvSpPr txBox="1"/>
          <p:nvPr/>
        </p:nvSpPr>
        <p:spPr>
          <a:xfrm>
            <a:off x="474182" y="655393"/>
            <a:ext cx="2103461" cy="400110"/>
          </a:xfrm>
          <a:prstGeom prst="rect">
            <a:avLst/>
          </a:prstGeom>
          <a:noFill/>
        </p:spPr>
        <p:txBody>
          <a:bodyPr wrap="none" rtlCol="0">
            <a:spAutoFit/>
          </a:bodyPr>
          <a:lstStyle/>
          <a:p>
            <a:pPr marL="342900" indent="-342900">
              <a:buClr>
                <a:srgbClr val="E20F84"/>
              </a:buClr>
              <a:buFont typeface="Arial" panose="020B0604020202020204" pitchFamily="34" charset="0"/>
              <a:buChar char="•"/>
            </a:pPr>
            <a:r>
              <a:rPr lang="en-GB" sz="2000" b="1" dirty="0">
                <a:solidFill>
                  <a:srgbClr val="E20F84"/>
                </a:solidFill>
                <a:latin typeface="Century Gothic" panose="020B0502020202020204" pitchFamily="34" charset="0"/>
                <a:cs typeface="Arial" panose="020B0604020202020204" pitchFamily="34" charset="0"/>
              </a:rPr>
              <a:t>HTML Tutorial</a:t>
            </a:r>
          </a:p>
        </p:txBody>
      </p:sp>
      <p:sp>
        <p:nvSpPr>
          <p:cNvPr id="4" name="Google Shape;239;p5">
            <a:extLst>
              <a:ext uri="{FF2B5EF4-FFF2-40B4-BE49-F238E27FC236}">
                <a16:creationId xmlns:a16="http://schemas.microsoft.com/office/drawing/2014/main" id="{DEBF0406-5451-82A4-AC26-9D52BD6FCC3D}"/>
              </a:ext>
            </a:extLst>
          </p:cNvPr>
          <p:cNvSpPr/>
          <p:nvPr/>
        </p:nvSpPr>
        <p:spPr>
          <a:xfrm>
            <a:off x="1151287" y="1639716"/>
            <a:ext cx="10397584" cy="1200288"/>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600"/>
              <a:buFont typeface="Arial"/>
              <a:buChar char="•"/>
            </a:pPr>
            <a:r>
              <a:rPr lang="en-GB" sz="1800" dirty="0">
                <a:solidFill>
                  <a:schemeClr val="dk1"/>
                </a:solidFill>
                <a:latin typeface="Century Gothic"/>
                <a:ea typeface="Century Gothic"/>
                <a:cs typeface="Century Gothic"/>
                <a:sym typeface="Century Gothic"/>
              </a:rPr>
              <a:t>Common uses for JavaScript are image manipulation, form validation, and dynamic changes of content.</a:t>
            </a:r>
            <a:endParaRPr lang="en-GB" sz="1800" dirty="0"/>
          </a:p>
          <a:p>
            <a:pPr marL="285750" marR="0" lvl="0" indent="-285750" algn="l" rtl="0">
              <a:spcBef>
                <a:spcPts val="0"/>
              </a:spcBef>
              <a:spcAft>
                <a:spcPts val="0"/>
              </a:spcAft>
              <a:buClr>
                <a:schemeClr val="dk1"/>
              </a:buClr>
              <a:buSzPts val="1600"/>
              <a:buFont typeface="Arial"/>
              <a:buChar char="•"/>
            </a:pPr>
            <a:r>
              <a:rPr lang="en-GB" sz="1800" dirty="0">
                <a:solidFill>
                  <a:schemeClr val="dk1"/>
                </a:solidFill>
                <a:latin typeface="Century Gothic"/>
                <a:ea typeface="Century Gothic"/>
                <a:cs typeface="Century Gothic"/>
                <a:sym typeface="Century Gothic"/>
              </a:rPr>
              <a:t>To select an HTML element, JavaScript most often uses the </a:t>
            </a:r>
            <a:r>
              <a:rPr lang="en-GB" sz="1800" dirty="0" err="1">
                <a:solidFill>
                  <a:schemeClr val="dk1"/>
                </a:solidFill>
                <a:latin typeface="Century Gothic"/>
                <a:ea typeface="Century Gothic"/>
                <a:cs typeface="Century Gothic"/>
                <a:sym typeface="Century Gothic"/>
              </a:rPr>
              <a:t>document.getElementById</a:t>
            </a:r>
            <a:r>
              <a:rPr lang="en-GB" sz="1800" dirty="0">
                <a:solidFill>
                  <a:schemeClr val="dk1"/>
                </a:solidFill>
                <a:latin typeface="Century Gothic"/>
                <a:ea typeface="Century Gothic"/>
                <a:cs typeface="Century Gothic"/>
                <a:sym typeface="Century Gothic"/>
              </a:rPr>
              <a:t>() method.</a:t>
            </a:r>
            <a:endParaRPr lang="en-GB" sz="1800" dirty="0"/>
          </a:p>
        </p:txBody>
      </p:sp>
      <p:pic>
        <p:nvPicPr>
          <p:cNvPr id="429" name="Google Shape;429;p24"/>
          <p:cNvPicPr preferRelativeResize="0"/>
          <p:nvPr/>
        </p:nvPicPr>
        <p:blipFill rotWithShape="1">
          <a:blip r:embed="rId3">
            <a:alphaModFix/>
          </a:blip>
          <a:srcRect/>
          <a:stretch/>
        </p:blipFill>
        <p:spPr>
          <a:xfrm>
            <a:off x="1151286" y="2929478"/>
            <a:ext cx="7343483" cy="3292044"/>
          </a:xfrm>
          <a:prstGeom prst="rect">
            <a:avLst/>
          </a:prstGeom>
          <a:noFill/>
          <a:ln>
            <a:noFill/>
          </a:ln>
        </p:spPr>
      </p:pic>
    </p:spTree>
    <p:extLst>
      <p:ext uri="{BB962C8B-B14F-4D97-AF65-F5344CB8AC3E}">
        <p14:creationId xmlns:p14="http://schemas.microsoft.com/office/powerpoint/2010/main" val="27572873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24">
          <a:extLst>
            <a:ext uri="{FF2B5EF4-FFF2-40B4-BE49-F238E27FC236}">
              <a16:creationId xmlns:a16="http://schemas.microsoft.com/office/drawing/2014/main" id="{4C231A95-E5C2-CFB5-4CD8-FFA8F20BFDFE}"/>
            </a:ext>
          </a:extLst>
        </p:cNvPr>
        <p:cNvGrpSpPr/>
        <p:nvPr/>
      </p:nvGrpSpPr>
      <p:grpSpPr>
        <a:xfrm>
          <a:off x="0" y="0"/>
          <a:ext cx="0" cy="0"/>
          <a:chOff x="0" y="0"/>
          <a:chExt cx="0" cy="0"/>
        </a:xfrm>
      </p:grpSpPr>
      <p:sp>
        <p:nvSpPr>
          <p:cNvPr id="226" name="Google Shape;226;p4">
            <a:extLst>
              <a:ext uri="{FF2B5EF4-FFF2-40B4-BE49-F238E27FC236}">
                <a16:creationId xmlns:a16="http://schemas.microsoft.com/office/drawing/2014/main" id="{EC2D342B-7770-72C0-92D7-21CA6646037F}"/>
              </a:ext>
            </a:extLst>
          </p:cNvPr>
          <p:cNvSpPr/>
          <p:nvPr/>
        </p:nvSpPr>
        <p:spPr>
          <a:xfrm>
            <a:off x="209006" y="0"/>
            <a:ext cx="10644922" cy="646290"/>
          </a:xfrm>
          <a:prstGeom prst="rect">
            <a:avLst/>
          </a:prstGeom>
          <a:noFill/>
          <a:ln>
            <a:noFill/>
          </a:ln>
        </p:spPr>
        <p:txBody>
          <a:bodyPr spcFirstLastPara="1" wrap="square" lIns="91425" tIns="45700" rIns="91425" bIns="45700" anchor="t" anchorCtr="0">
            <a:spAutoFit/>
          </a:bodyPr>
          <a:lstStyle/>
          <a:p>
            <a:pPr lvl="0">
              <a:lnSpc>
                <a:spcPct val="150000"/>
              </a:lnSpc>
            </a:pPr>
            <a:r>
              <a:rPr lang="en-GB" sz="2400" b="1" dirty="0">
                <a:solidFill>
                  <a:srgbClr val="E20F84"/>
                </a:solidFill>
                <a:latin typeface="Century Gothic"/>
                <a:ea typeface="Century Gothic"/>
                <a:cs typeface="Century Gothic"/>
                <a:sym typeface="Century Gothic"/>
              </a:rPr>
              <a:t>Set Up Salesforce DX</a:t>
            </a:r>
          </a:p>
        </p:txBody>
      </p:sp>
      <p:sp>
        <p:nvSpPr>
          <p:cNvPr id="2" name="TextBox 1">
            <a:extLst>
              <a:ext uri="{FF2B5EF4-FFF2-40B4-BE49-F238E27FC236}">
                <a16:creationId xmlns:a16="http://schemas.microsoft.com/office/drawing/2014/main" id="{37ACC6BB-AB25-D65C-FA8D-0AD789657552}"/>
              </a:ext>
            </a:extLst>
          </p:cNvPr>
          <p:cNvSpPr txBox="1"/>
          <p:nvPr/>
        </p:nvSpPr>
        <p:spPr>
          <a:xfrm>
            <a:off x="474182" y="655393"/>
            <a:ext cx="4939173" cy="400110"/>
          </a:xfrm>
          <a:prstGeom prst="rect">
            <a:avLst/>
          </a:prstGeom>
          <a:noFill/>
        </p:spPr>
        <p:txBody>
          <a:bodyPr wrap="none" rtlCol="0">
            <a:spAutoFit/>
          </a:bodyPr>
          <a:lstStyle/>
          <a:p>
            <a:pPr>
              <a:buClr>
                <a:srgbClr val="E20F84"/>
              </a:buClr>
            </a:pPr>
            <a:r>
              <a:rPr lang="en-GB" sz="2000" b="1" dirty="0">
                <a:solidFill>
                  <a:srgbClr val="E20F84"/>
                </a:solidFill>
                <a:latin typeface="Century Gothic" panose="020B0502020202020204" pitchFamily="34" charset="0"/>
                <a:cs typeface="Arial" panose="020B0604020202020204" pitchFamily="34" charset="0"/>
              </a:rPr>
              <a:t>1. </a:t>
            </a:r>
            <a:r>
              <a:rPr lang="en-US" sz="2000" b="1" dirty="0">
                <a:solidFill>
                  <a:srgbClr val="E20F84"/>
                </a:solidFill>
                <a:latin typeface="Century Gothic"/>
                <a:ea typeface="Century Gothic"/>
                <a:cs typeface="Century Gothic"/>
                <a:sym typeface="Century Gothic"/>
              </a:rPr>
              <a:t>Install Visual Studio Code</a:t>
            </a:r>
            <a:r>
              <a:rPr lang="en-GB" sz="2000" b="1" dirty="0">
                <a:solidFill>
                  <a:srgbClr val="E20F84"/>
                </a:solidFill>
                <a:latin typeface="Century Gothic" panose="020B0502020202020204" pitchFamily="34" charset="0"/>
                <a:cs typeface="Arial" panose="020B0604020202020204" pitchFamily="34" charset="0"/>
              </a:rPr>
              <a:t> (VS Code)</a:t>
            </a:r>
          </a:p>
        </p:txBody>
      </p:sp>
      <p:sp>
        <p:nvSpPr>
          <p:cNvPr id="1301" name="Google Shape;1301;p106"/>
          <p:cNvSpPr txBox="1"/>
          <p:nvPr/>
        </p:nvSpPr>
        <p:spPr>
          <a:xfrm>
            <a:off x="1155281" y="1280160"/>
            <a:ext cx="4676274"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dirty="0">
                <a:solidFill>
                  <a:schemeClr val="dk1"/>
                </a:solidFill>
                <a:latin typeface="Century Gothic"/>
                <a:ea typeface="Century Gothic"/>
                <a:cs typeface="Century Gothic"/>
                <a:sym typeface="Century Gothic"/>
              </a:rPr>
              <a:t>1.1 Install the VS Code using the links below.</a:t>
            </a:r>
            <a:endParaRPr dirty="0"/>
          </a:p>
        </p:txBody>
      </p:sp>
      <p:sp>
        <p:nvSpPr>
          <p:cNvPr id="1302" name="Google Shape;1302;p106"/>
          <p:cNvSpPr txBox="1"/>
          <p:nvPr/>
        </p:nvSpPr>
        <p:spPr>
          <a:xfrm>
            <a:off x="1443036" y="1564321"/>
            <a:ext cx="4676274" cy="27695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u="sng" dirty="0">
                <a:solidFill>
                  <a:schemeClr val="dk1"/>
                </a:solidFill>
                <a:latin typeface="Century Gothic"/>
                <a:ea typeface="Century Gothic"/>
                <a:cs typeface="Century Gothic"/>
                <a:sym typeface="Century Gothic"/>
                <a:hlinkClick r:id="rId3"/>
              </a:rPr>
              <a:t>https://code.visualstudio.com/Download</a:t>
            </a:r>
            <a:endParaRPr sz="1200" dirty="0">
              <a:solidFill>
                <a:schemeClr val="dk1"/>
              </a:solidFill>
              <a:latin typeface="Century Gothic"/>
              <a:ea typeface="Century Gothic"/>
              <a:cs typeface="Century Gothic"/>
              <a:sym typeface="Century Gothic"/>
            </a:endParaRP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43200" y="2011680"/>
            <a:ext cx="6391922" cy="4572000"/>
          </a:xfrm>
          <a:prstGeom prst="rect">
            <a:avLst/>
          </a:prstGeom>
        </p:spPr>
      </p:pic>
    </p:spTree>
    <p:extLst>
      <p:ext uri="{BB962C8B-B14F-4D97-AF65-F5344CB8AC3E}">
        <p14:creationId xmlns:p14="http://schemas.microsoft.com/office/powerpoint/2010/main" val="111707706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24">
          <a:extLst>
            <a:ext uri="{FF2B5EF4-FFF2-40B4-BE49-F238E27FC236}">
              <a16:creationId xmlns:a16="http://schemas.microsoft.com/office/drawing/2014/main" id="{25FDEDFC-45AF-9046-319F-22D69E15727E}"/>
            </a:ext>
          </a:extLst>
        </p:cNvPr>
        <p:cNvGrpSpPr/>
        <p:nvPr/>
      </p:nvGrpSpPr>
      <p:grpSpPr>
        <a:xfrm>
          <a:off x="0" y="0"/>
          <a:ext cx="0" cy="0"/>
          <a:chOff x="0" y="0"/>
          <a:chExt cx="0" cy="0"/>
        </a:xfrm>
      </p:grpSpPr>
      <p:sp>
        <p:nvSpPr>
          <p:cNvPr id="226" name="Google Shape;226;p4">
            <a:extLst>
              <a:ext uri="{FF2B5EF4-FFF2-40B4-BE49-F238E27FC236}">
                <a16:creationId xmlns:a16="http://schemas.microsoft.com/office/drawing/2014/main" id="{3AC04F21-562F-778B-E973-DAF3A075CDF7}"/>
              </a:ext>
            </a:extLst>
          </p:cNvPr>
          <p:cNvSpPr/>
          <p:nvPr/>
        </p:nvSpPr>
        <p:spPr>
          <a:xfrm>
            <a:off x="209006" y="0"/>
            <a:ext cx="10644922" cy="646290"/>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2400" b="1" dirty="0">
                <a:solidFill>
                  <a:srgbClr val="E20F84"/>
                </a:solidFill>
                <a:latin typeface="Century Gothic"/>
                <a:ea typeface="Century Gothic"/>
                <a:cs typeface="Century Gothic"/>
                <a:sym typeface="Century Gothic"/>
              </a:rPr>
              <a:t>Basic Web Development</a:t>
            </a:r>
            <a:endParaRPr dirty="0"/>
          </a:p>
        </p:txBody>
      </p:sp>
      <p:sp>
        <p:nvSpPr>
          <p:cNvPr id="229" name="Google Shape;229;p4">
            <a:extLst>
              <a:ext uri="{FF2B5EF4-FFF2-40B4-BE49-F238E27FC236}">
                <a16:creationId xmlns:a16="http://schemas.microsoft.com/office/drawing/2014/main" id="{13E904E0-21F6-C535-481B-1F58EC5A9713}"/>
              </a:ext>
            </a:extLst>
          </p:cNvPr>
          <p:cNvSpPr txBox="1"/>
          <p:nvPr/>
        </p:nvSpPr>
        <p:spPr>
          <a:xfrm>
            <a:off x="1251592" y="1152537"/>
            <a:ext cx="4700941" cy="3693278"/>
          </a:xfrm>
          <a:prstGeom prst="rect">
            <a:avLst/>
          </a:prstGeom>
          <a:no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chemeClr val="dk1"/>
              </a:buClr>
              <a:buSzPts val="1800"/>
              <a:buFont typeface="Century Gothic"/>
              <a:buAutoNum type="arabicPeriod"/>
            </a:pPr>
            <a:r>
              <a:rPr lang="en-US" sz="1800" dirty="0">
                <a:solidFill>
                  <a:schemeClr val="dk1"/>
                </a:solidFill>
                <a:latin typeface="Century Gothic"/>
                <a:ea typeface="Century Gothic"/>
                <a:cs typeface="Century Gothic"/>
                <a:sym typeface="Century Gothic"/>
              </a:rPr>
              <a:t>CSS Introduction</a:t>
            </a:r>
            <a:endParaRPr lang="en-US" sz="1800" dirty="0"/>
          </a:p>
          <a:p>
            <a:pPr marL="342900" marR="0" lvl="0" indent="-342900" algn="l" rtl="0">
              <a:spcBef>
                <a:spcPts val="0"/>
              </a:spcBef>
              <a:spcAft>
                <a:spcPts val="0"/>
              </a:spcAft>
              <a:buClr>
                <a:schemeClr val="dk1"/>
              </a:buClr>
              <a:buSzPts val="1800"/>
              <a:buFont typeface="Century Gothic"/>
              <a:buAutoNum type="arabicPeriod"/>
            </a:pPr>
            <a:r>
              <a:rPr lang="en-US" sz="1800" dirty="0">
                <a:solidFill>
                  <a:schemeClr val="dk1"/>
                </a:solidFill>
                <a:latin typeface="Century Gothic"/>
                <a:ea typeface="Century Gothic"/>
                <a:cs typeface="Century Gothic"/>
                <a:sym typeface="Century Gothic"/>
              </a:rPr>
              <a:t>CSS Syntax</a:t>
            </a:r>
            <a:endParaRPr lang="en-US" sz="1800" dirty="0"/>
          </a:p>
          <a:p>
            <a:pPr marL="342900" marR="0" lvl="0" indent="-342900" algn="l" rtl="0">
              <a:spcBef>
                <a:spcPts val="0"/>
              </a:spcBef>
              <a:spcAft>
                <a:spcPts val="0"/>
              </a:spcAft>
              <a:buClr>
                <a:schemeClr val="dk1"/>
              </a:buClr>
              <a:buSzPts val="1800"/>
              <a:buFont typeface="Century Gothic"/>
              <a:buAutoNum type="arabicPeriod"/>
            </a:pPr>
            <a:r>
              <a:rPr lang="en-US" sz="1800" dirty="0">
                <a:solidFill>
                  <a:schemeClr val="dk1"/>
                </a:solidFill>
                <a:latin typeface="Century Gothic"/>
                <a:ea typeface="Century Gothic"/>
                <a:cs typeface="Century Gothic"/>
                <a:sym typeface="Century Gothic"/>
              </a:rPr>
              <a:t>CSS Selectors</a:t>
            </a:r>
            <a:endParaRPr lang="en-US" sz="1800" dirty="0"/>
          </a:p>
          <a:p>
            <a:pPr marL="342900" marR="0" lvl="0" indent="-342900" algn="l" rtl="0">
              <a:spcBef>
                <a:spcPts val="0"/>
              </a:spcBef>
              <a:spcAft>
                <a:spcPts val="0"/>
              </a:spcAft>
              <a:buClr>
                <a:schemeClr val="dk1"/>
              </a:buClr>
              <a:buSzPts val="1800"/>
              <a:buFont typeface="Century Gothic"/>
              <a:buAutoNum type="arabicPeriod"/>
            </a:pPr>
            <a:r>
              <a:rPr lang="en-US" sz="1800" dirty="0">
                <a:solidFill>
                  <a:schemeClr val="dk1"/>
                </a:solidFill>
                <a:latin typeface="Century Gothic"/>
                <a:ea typeface="Century Gothic"/>
                <a:cs typeface="Century Gothic"/>
                <a:sym typeface="Century Gothic"/>
              </a:rPr>
              <a:t>How To Add CSS</a:t>
            </a:r>
            <a:endParaRPr lang="en-US" sz="1800" dirty="0"/>
          </a:p>
          <a:p>
            <a:pPr marL="342900" marR="0" lvl="0" indent="-342900" algn="l" rtl="0">
              <a:spcBef>
                <a:spcPts val="0"/>
              </a:spcBef>
              <a:spcAft>
                <a:spcPts val="0"/>
              </a:spcAft>
              <a:buClr>
                <a:schemeClr val="dk1"/>
              </a:buClr>
              <a:buSzPts val="1800"/>
              <a:buFont typeface="Century Gothic"/>
              <a:buAutoNum type="arabicPeriod"/>
            </a:pPr>
            <a:r>
              <a:rPr lang="en-US" sz="1800" dirty="0">
                <a:solidFill>
                  <a:schemeClr val="dk1"/>
                </a:solidFill>
                <a:latin typeface="Century Gothic"/>
                <a:ea typeface="Century Gothic"/>
                <a:cs typeface="Century Gothic"/>
                <a:sym typeface="Century Gothic"/>
              </a:rPr>
              <a:t>CSS Colors</a:t>
            </a:r>
            <a:endParaRPr lang="en-US" sz="1800" dirty="0"/>
          </a:p>
          <a:p>
            <a:pPr marL="342900" marR="0" lvl="0" indent="-342900" algn="l" rtl="0">
              <a:spcBef>
                <a:spcPts val="0"/>
              </a:spcBef>
              <a:spcAft>
                <a:spcPts val="0"/>
              </a:spcAft>
              <a:buClr>
                <a:schemeClr val="dk1"/>
              </a:buClr>
              <a:buSzPts val="1800"/>
              <a:buFont typeface="Century Gothic"/>
              <a:buAutoNum type="arabicPeriod"/>
            </a:pPr>
            <a:r>
              <a:rPr lang="en-US" sz="1800" dirty="0">
                <a:solidFill>
                  <a:schemeClr val="dk1"/>
                </a:solidFill>
                <a:latin typeface="Century Gothic"/>
                <a:ea typeface="Century Gothic"/>
                <a:cs typeface="Century Gothic"/>
                <a:sym typeface="Century Gothic"/>
              </a:rPr>
              <a:t>CSS Backgrounds</a:t>
            </a:r>
            <a:endParaRPr lang="en-US" sz="1800" dirty="0"/>
          </a:p>
          <a:p>
            <a:pPr marL="342900" marR="0" lvl="0" indent="-342900" algn="l" rtl="0">
              <a:spcBef>
                <a:spcPts val="0"/>
              </a:spcBef>
              <a:spcAft>
                <a:spcPts val="0"/>
              </a:spcAft>
              <a:buClr>
                <a:schemeClr val="dk1"/>
              </a:buClr>
              <a:buSzPts val="1800"/>
              <a:buFont typeface="Century Gothic"/>
              <a:buAutoNum type="arabicPeriod"/>
            </a:pPr>
            <a:r>
              <a:rPr lang="en-US" sz="1800" dirty="0">
                <a:solidFill>
                  <a:schemeClr val="dk1"/>
                </a:solidFill>
                <a:latin typeface="Century Gothic"/>
                <a:ea typeface="Century Gothic"/>
                <a:cs typeface="Century Gothic"/>
                <a:sym typeface="Century Gothic"/>
              </a:rPr>
              <a:t>CSS Borders</a:t>
            </a:r>
            <a:endParaRPr lang="en-US" sz="1800" dirty="0"/>
          </a:p>
          <a:p>
            <a:pPr marL="342900" marR="0" lvl="0" indent="-342900" algn="l" rtl="0">
              <a:spcBef>
                <a:spcPts val="0"/>
              </a:spcBef>
              <a:spcAft>
                <a:spcPts val="0"/>
              </a:spcAft>
              <a:buClr>
                <a:schemeClr val="dk1"/>
              </a:buClr>
              <a:buSzPts val="1800"/>
              <a:buFont typeface="Century Gothic"/>
              <a:buAutoNum type="arabicPeriod"/>
            </a:pPr>
            <a:r>
              <a:rPr lang="en-US" sz="1800" dirty="0">
                <a:solidFill>
                  <a:schemeClr val="dk1"/>
                </a:solidFill>
                <a:latin typeface="Century Gothic"/>
                <a:ea typeface="Century Gothic"/>
                <a:cs typeface="Century Gothic"/>
                <a:sym typeface="Century Gothic"/>
              </a:rPr>
              <a:t>CSS Margins</a:t>
            </a:r>
            <a:endParaRPr lang="en-US" sz="1800" dirty="0"/>
          </a:p>
          <a:p>
            <a:pPr marL="342900" marR="0" lvl="0" indent="-342900" algn="l" rtl="0">
              <a:spcBef>
                <a:spcPts val="0"/>
              </a:spcBef>
              <a:spcAft>
                <a:spcPts val="0"/>
              </a:spcAft>
              <a:buClr>
                <a:schemeClr val="dk1"/>
              </a:buClr>
              <a:buSzPts val="1800"/>
              <a:buFont typeface="Century Gothic"/>
              <a:buAutoNum type="arabicPeriod"/>
            </a:pPr>
            <a:r>
              <a:rPr lang="en-US" sz="1800" dirty="0">
                <a:solidFill>
                  <a:schemeClr val="dk1"/>
                </a:solidFill>
                <a:latin typeface="Century Gothic"/>
                <a:ea typeface="Century Gothic"/>
                <a:cs typeface="Century Gothic"/>
                <a:sym typeface="Century Gothic"/>
              </a:rPr>
              <a:t>CSS Padding</a:t>
            </a:r>
            <a:endParaRPr lang="en-US" sz="1800" dirty="0"/>
          </a:p>
          <a:p>
            <a:pPr marL="342900" marR="0" lvl="0" indent="-342900" algn="l" rtl="0">
              <a:spcBef>
                <a:spcPts val="0"/>
              </a:spcBef>
              <a:spcAft>
                <a:spcPts val="0"/>
              </a:spcAft>
              <a:buClr>
                <a:schemeClr val="dk1"/>
              </a:buClr>
              <a:buSzPts val="1800"/>
              <a:buFont typeface="Century Gothic"/>
              <a:buAutoNum type="arabicPeriod"/>
            </a:pPr>
            <a:r>
              <a:rPr lang="en-US" sz="1800" dirty="0">
                <a:solidFill>
                  <a:schemeClr val="dk1"/>
                </a:solidFill>
                <a:latin typeface="Century Gothic"/>
                <a:ea typeface="Century Gothic"/>
                <a:cs typeface="Century Gothic"/>
                <a:sym typeface="Century Gothic"/>
              </a:rPr>
              <a:t>CSS Height and Width</a:t>
            </a:r>
            <a:endParaRPr lang="en-US" sz="1800" dirty="0"/>
          </a:p>
          <a:p>
            <a:pPr marL="342900" marR="0" lvl="0" indent="-342900" algn="l" rtl="0">
              <a:spcBef>
                <a:spcPts val="0"/>
              </a:spcBef>
              <a:spcAft>
                <a:spcPts val="0"/>
              </a:spcAft>
              <a:buClr>
                <a:schemeClr val="dk1"/>
              </a:buClr>
              <a:buSzPts val="1800"/>
              <a:buFont typeface="Century Gothic"/>
              <a:buAutoNum type="arabicPeriod"/>
            </a:pPr>
            <a:r>
              <a:rPr lang="en-US" sz="1800" dirty="0">
                <a:solidFill>
                  <a:schemeClr val="dk1"/>
                </a:solidFill>
                <a:latin typeface="Century Gothic"/>
                <a:ea typeface="Century Gothic"/>
                <a:cs typeface="Century Gothic"/>
                <a:sym typeface="Century Gothic"/>
              </a:rPr>
              <a:t>CSS Text</a:t>
            </a:r>
            <a:endParaRPr lang="en-US" sz="1800" dirty="0"/>
          </a:p>
          <a:p>
            <a:pPr marL="342900" marR="0" lvl="0" indent="-342900" algn="l" rtl="0">
              <a:spcBef>
                <a:spcPts val="0"/>
              </a:spcBef>
              <a:spcAft>
                <a:spcPts val="0"/>
              </a:spcAft>
              <a:buClr>
                <a:schemeClr val="dk1"/>
              </a:buClr>
              <a:buSzPts val="1800"/>
              <a:buFont typeface="Century Gothic"/>
              <a:buAutoNum type="arabicPeriod"/>
            </a:pPr>
            <a:r>
              <a:rPr lang="en-US" sz="1800" dirty="0">
                <a:solidFill>
                  <a:schemeClr val="dk1"/>
                </a:solidFill>
                <a:latin typeface="Century Gothic"/>
                <a:ea typeface="Century Gothic"/>
                <a:cs typeface="Century Gothic"/>
                <a:sym typeface="Century Gothic"/>
              </a:rPr>
              <a:t>CSS Fonts</a:t>
            </a:r>
            <a:endParaRPr lang="en-US" sz="1800" dirty="0"/>
          </a:p>
          <a:p>
            <a:pPr marL="342900" marR="0" lvl="0" indent="-342900" algn="l" rtl="0">
              <a:spcBef>
                <a:spcPts val="0"/>
              </a:spcBef>
              <a:spcAft>
                <a:spcPts val="0"/>
              </a:spcAft>
              <a:buClr>
                <a:schemeClr val="dk1"/>
              </a:buClr>
              <a:buSzPts val="1800"/>
              <a:buFont typeface="Century Gothic"/>
              <a:buAutoNum type="arabicPeriod"/>
            </a:pPr>
            <a:r>
              <a:rPr lang="en-US" sz="1800" dirty="0">
                <a:solidFill>
                  <a:schemeClr val="dk1"/>
                </a:solidFill>
                <a:latin typeface="Century Gothic"/>
                <a:ea typeface="Century Gothic"/>
                <a:cs typeface="Century Gothic"/>
                <a:sym typeface="Century Gothic"/>
              </a:rPr>
              <a:t>CSS Tables</a:t>
            </a:r>
            <a:endParaRPr lang="en-US" sz="1800" dirty="0"/>
          </a:p>
        </p:txBody>
      </p:sp>
      <p:sp>
        <p:nvSpPr>
          <p:cNvPr id="3" name="TextBox 2">
            <a:extLst>
              <a:ext uri="{FF2B5EF4-FFF2-40B4-BE49-F238E27FC236}">
                <a16:creationId xmlns:a16="http://schemas.microsoft.com/office/drawing/2014/main" id="{A1521F7D-F8DF-2A3C-45A5-9ECB2B97EDDE}"/>
              </a:ext>
            </a:extLst>
          </p:cNvPr>
          <p:cNvSpPr txBox="1"/>
          <p:nvPr/>
        </p:nvSpPr>
        <p:spPr>
          <a:xfrm>
            <a:off x="474182" y="655393"/>
            <a:ext cx="1944763" cy="400110"/>
          </a:xfrm>
          <a:prstGeom prst="rect">
            <a:avLst/>
          </a:prstGeom>
          <a:noFill/>
        </p:spPr>
        <p:txBody>
          <a:bodyPr wrap="none" rtlCol="0">
            <a:spAutoFit/>
          </a:bodyPr>
          <a:lstStyle/>
          <a:p>
            <a:pPr marL="342900" indent="-342900">
              <a:buClr>
                <a:srgbClr val="E20F84"/>
              </a:buClr>
              <a:buFont typeface="Arial" panose="020B0604020202020204" pitchFamily="34" charset="0"/>
              <a:buChar char="•"/>
            </a:pPr>
            <a:r>
              <a:rPr lang="en-GB" sz="2000" b="1" dirty="0">
                <a:solidFill>
                  <a:srgbClr val="E20F84"/>
                </a:solidFill>
                <a:latin typeface="Century Gothic" panose="020B0502020202020204" pitchFamily="34" charset="0"/>
                <a:cs typeface="Arial" panose="020B0604020202020204" pitchFamily="34" charset="0"/>
              </a:rPr>
              <a:t>CSS Tutorial</a:t>
            </a:r>
          </a:p>
        </p:txBody>
      </p:sp>
    </p:spTree>
    <p:extLst>
      <p:ext uri="{BB962C8B-B14F-4D97-AF65-F5344CB8AC3E}">
        <p14:creationId xmlns:p14="http://schemas.microsoft.com/office/powerpoint/2010/main" val="286085114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24">
          <a:extLst>
            <a:ext uri="{FF2B5EF4-FFF2-40B4-BE49-F238E27FC236}">
              <a16:creationId xmlns:a16="http://schemas.microsoft.com/office/drawing/2014/main" id="{F99E17C6-8914-F183-4ACC-27857EA5E1F6}"/>
            </a:ext>
          </a:extLst>
        </p:cNvPr>
        <p:cNvGrpSpPr/>
        <p:nvPr/>
      </p:nvGrpSpPr>
      <p:grpSpPr>
        <a:xfrm>
          <a:off x="0" y="0"/>
          <a:ext cx="0" cy="0"/>
          <a:chOff x="0" y="0"/>
          <a:chExt cx="0" cy="0"/>
        </a:xfrm>
      </p:grpSpPr>
      <p:sp>
        <p:nvSpPr>
          <p:cNvPr id="226" name="Google Shape;226;p4">
            <a:extLst>
              <a:ext uri="{FF2B5EF4-FFF2-40B4-BE49-F238E27FC236}">
                <a16:creationId xmlns:a16="http://schemas.microsoft.com/office/drawing/2014/main" id="{B662191D-5C9C-C2EB-0615-6C0C548153DF}"/>
              </a:ext>
            </a:extLst>
          </p:cNvPr>
          <p:cNvSpPr/>
          <p:nvPr/>
        </p:nvSpPr>
        <p:spPr>
          <a:xfrm>
            <a:off x="209006" y="0"/>
            <a:ext cx="10644922" cy="646290"/>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2400" b="1" dirty="0">
                <a:solidFill>
                  <a:srgbClr val="E20F84"/>
                </a:solidFill>
                <a:latin typeface="Century Gothic"/>
                <a:ea typeface="Century Gothic"/>
                <a:cs typeface="Century Gothic"/>
                <a:sym typeface="Century Gothic"/>
              </a:rPr>
              <a:t>Basic Web Development</a:t>
            </a:r>
            <a:endParaRPr dirty="0"/>
          </a:p>
        </p:txBody>
      </p:sp>
      <p:sp>
        <p:nvSpPr>
          <p:cNvPr id="229" name="Google Shape;229;p4">
            <a:extLst>
              <a:ext uri="{FF2B5EF4-FFF2-40B4-BE49-F238E27FC236}">
                <a16:creationId xmlns:a16="http://schemas.microsoft.com/office/drawing/2014/main" id="{EF7D5890-6941-76B5-FAF7-7E524B2714B1}"/>
              </a:ext>
            </a:extLst>
          </p:cNvPr>
          <p:cNvSpPr txBox="1"/>
          <p:nvPr/>
        </p:nvSpPr>
        <p:spPr>
          <a:xfrm>
            <a:off x="793950" y="1073791"/>
            <a:ext cx="4700941" cy="369291"/>
          </a:xfrm>
          <a:prstGeom prst="rect">
            <a:avLst/>
          </a:prstGeom>
          <a:noFill/>
          <a:ln>
            <a:noFill/>
          </a:ln>
        </p:spPr>
        <p:txBody>
          <a:bodyPr spcFirstLastPara="1" wrap="square" lIns="91425" tIns="45700" rIns="91425" bIns="45700" anchor="t" anchorCtr="0">
            <a:spAutoFit/>
          </a:bodyPr>
          <a:lstStyle/>
          <a:p>
            <a:pPr marR="0" lvl="0" algn="l" rtl="0">
              <a:spcBef>
                <a:spcPts val="0"/>
              </a:spcBef>
              <a:spcAft>
                <a:spcPts val="0"/>
              </a:spcAft>
              <a:buClr>
                <a:srgbClr val="3A3838"/>
              </a:buClr>
              <a:buSzPts val="1800"/>
            </a:pPr>
            <a:r>
              <a:rPr lang="en-GB" sz="1800" b="1" dirty="0">
                <a:solidFill>
                  <a:srgbClr val="3A3838"/>
                </a:solidFill>
                <a:latin typeface="Century Gothic" panose="020B0502020202020204" pitchFamily="34" charset="0"/>
                <a:ea typeface="Century Gothic"/>
                <a:cs typeface="Century Gothic"/>
                <a:sym typeface="Century Gothic"/>
              </a:rPr>
              <a:t>1. CSS Introduction</a:t>
            </a:r>
            <a:endParaRPr lang="en-US" sz="1800" b="1" dirty="0">
              <a:latin typeface="Century Gothic" panose="020B0502020202020204" pitchFamily="34" charset="0"/>
            </a:endParaRPr>
          </a:p>
        </p:txBody>
      </p:sp>
      <p:sp>
        <p:nvSpPr>
          <p:cNvPr id="2" name="TextBox 1">
            <a:extLst>
              <a:ext uri="{FF2B5EF4-FFF2-40B4-BE49-F238E27FC236}">
                <a16:creationId xmlns:a16="http://schemas.microsoft.com/office/drawing/2014/main" id="{D3A8E4E6-171B-8F47-8212-00B1C19C36B2}"/>
              </a:ext>
            </a:extLst>
          </p:cNvPr>
          <p:cNvSpPr txBox="1"/>
          <p:nvPr/>
        </p:nvSpPr>
        <p:spPr>
          <a:xfrm>
            <a:off x="474182" y="655393"/>
            <a:ext cx="1944763" cy="400110"/>
          </a:xfrm>
          <a:prstGeom prst="rect">
            <a:avLst/>
          </a:prstGeom>
          <a:noFill/>
        </p:spPr>
        <p:txBody>
          <a:bodyPr wrap="none" rtlCol="0">
            <a:spAutoFit/>
          </a:bodyPr>
          <a:lstStyle/>
          <a:p>
            <a:pPr marL="342900" indent="-342900">
              <a:buClr>
                <a:srgbClr val="E20F84"/>
              </a:buClr>
              <a:buFont typeface="Arial" panose="020B0604020202020204" pitchFamily="34" charset="0"/>
              <a:buChar char="•"/>
            </a:pPr>
            <a:r>
              <a:rPr lang="en-GB" sz="2000" b="1" dirty="0">
                <a:solidFill>
                  <a:srgbClr val="E20F84"/>
                </a:solidFill>
                <a:latin typeface="Century Gothic" panose="020B0502020202020204" pitchFamily="34" charset="0"/>
                <a:cs typeface="Arial" panose="020B0604020202020204" pitchFamily="34" charset="0"/>
              </a:rPr>
              <a:t>CSS Tutorial</a:t>
            </a:r>
          </a:p>
        </p:txBody>
      </p:sp>
      <p:sp>
        <p:nvSpPr>
          <p:cNvPr id="3" name="Google Shape;238;p5">
            <a:extLst>
              <a:ext uri="{FF2B5EF4-FFF2-40B4-BE49-F238E27FC236}">
                <a16:creationId xmlns:a16="http://schemas.microsoft.com/office/drawing/2014/main" id="{7A9675AF-7748-A17B-665E-EEA8D48EB670}"/>
              </a:ext>
            </a:extLst>
          </p:cNvPr>
          <p:cNvSpPr/>
          <p:nvPr/>
        </p:nvSpPr>
        <p:spPr>
          <a:xfrm>
            <a:off x="1142144" y="1493893"/>
            <a:ext cx="1070848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dk1"/>
                </a:solidFill>
                <a:latin typeface="Century Gothic"/>
                <a:ea typeface="Century Gothic"/>
                <a:cs typeface="Century Gothic"/>
                <a:sym typeface="Century Gothic"/>
              </a:rPr>
              <a:t>What is CSS</a:t>
            </a:r>
            <a:r>
              <a:rPr lang="en-US" sz="1800" dirty="0">
                <a:solidFill>
                  <a:schemeClr val="dk1"/>
                </a:solidFill>
                <a:latin typeface="Calibri"/>
                <a:ea typeface="Calibri"/>
                <a:cs typeface="Calibri"/>
                <a:sym typeface="Calibri"/>
              </a:rPr>
              <a:t>?</a:t>
            </a:r>
          </a:p>
        </p:txBody>
      </p:sp>
      <p:sp>
        <p:nvSpPr>
          <p:cNvPr id="4" name="Google Shape;239;p5">
            <a:extLst>
              <a:ext uri="{FF2B5EF4-FFF2-40B4-BE49-F238E27FC236}">
                <a16:creationId xmlns:a16="http://schemas.microsoft.com/office/drawing/2014/main" id="{B8EBA021-52D9-9D49-2A4D-C83B9CED1B6D}"/>
              </a:ext>
            </a:extLst>
          </p:cNvPr>
          <p:cNvSpPr/>
          <p:nvPr/>
        </p:nvSpPr>
        <p:spPr>
          <a:xfrm>
            <a:off x="1151287" y="2032908"/>
            <a:ext cx="10397584" cy="1477287"/>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500"/>
              <a:buFont typeface="Arial"/>
              <a:buChar char="•"/>
            </a:pPr>
            <a:r>
              <a:rPr lang="en-GB" sz="1800" dirty="0">
                <a:solidFill>
                  <a:schemeClr val="dk1"/>
                </a:solidFill>
                <a:latin typeface="Century Gothic"/>
                <a:ea typeface="Century Gothic"/>
                <a:cs typeface="Century Gothic"/>
                <a:sym typeface="Century Gothic"/>
              </a:rPr>
              <a:t>CSS stands for Cascading Style Sheets.</a:t>
            </a:r>
          </a:p>
          <a:p>
            <a:pPr marL="285750" marR="0" lvl="0" indent="-285750" algn="l" rtl="0">
              <a:spcBef>
                <a:spcPts val="0"/>
              </a:spcBef>
              <a:spcAft>
                <a:spcPts val="0"/>
              </a:spcAft>
              <a:buClr>
                <a:schemeClr val="dk1"/>
              </a:buClr>
              <a:buSzPts val="1500"/>
              <a:buFont typeface="Arial"/>
              <a:buChar char="•"/>
            </a:pPr>
            <a:r>
              <a:rPr lang="en-GB" sz="1800" dirty="0">
                <a:solidFill>
                  <a:schemeClr val="dk1"/>
                </a:solidFill>
                <a:latin typeface="Century Gothic"/>
                <a:ea typeface="Century Gothic"/>
                <a:cs typeface="Century Gothic"/>
                <a:sym typeface="Century Gothic"/>
              </a:rPr>
              <a:t>CSS describes how HTML elements are to be displayed on screen, paper, or in other media.</a:t>
            </a:r>
          </a:p>
          <a:p>
            <a:pPr marL="285750" marR="0" lvl="0" indent="-285750" algn="l" rtl="0">
              <a:spcBef>
                <a:spcPts val="0"/>
              </a:spcBef>
              <a:spcAft>
                <a:spcPts val="0"/>
              </a:spcAft>
              <a:buClr>
                <a:schemeClr val="dk1"/>
              </a:buClr>
              <a:buSzPts val="1500"/>
              <a:buFont typeface="Arial"/>
              <a:buChar char="•"/>
            </a:pPr>
            <a:r>
              <a:rPr lang="en-GB" sz="1800" dirty="0">
                <a:solidFill>
                  <a:schemeClr val="dk1"/>
                </a:solidFill>
                <a:latin typeface="Century Gothic"/>
                <a:ea typeface="Century Gothic"/>
                <a:cs typeface="Century Gothic"/>
                <a:sym typeface="Century Gothic"/>
              </a:rPr>
              <a:t>CSS saves a lot of work. It can control the layout of multiple web pages all at once.</a:t>
            </a:r>
          </a:p>
          <a:p>
            <a:pPr marL="285750" marR="0" lvl="0" indent="-285750" algn="l" rtl="0">
              <a:spcBef>
                <a:spcPts val="0"/>
              </a:spcBef>
              <a:spcAft>
                <a:spcPts val="0"/>
              </a:spcAft>
              <a:buClr>
                <a:schemeClr val="dk1"/>
              </a:buClr>
              <a:buSzPts val="1500"/>
              <a:buFont typeface="Arial"/>
              <a:buChar char="•"/>
            </a:pPr>
            <a:r>
              <a:rPr lang="en-GB" sz="1800" dirty="0">
                <a:solidFill>
                  <a:schemeClr val="dk1"/>
                </a:solidFill>
                <a:latin typeface="Century Gothic"/>
                <a:ea typeface="Century Gothic"/>
                <a:cs typeface="Century Gothic"/>
                <a:sym typeface="Century Gothic"/>
              </a:rPr>
              <a:t>External stylesheets are stored in CSS files</a:t>
            </a:r>
            <a:endParaRPr lang="en-GB" sz="1800" dirty="0"/>
          </a:p>
        </p:txBody>
      </p:sp>
      <p:pic>
        <p:nvPicPr>
          <p:cNvPr id="485" name="Google Shape;485;p30"/>
          <p:cNvPicPr preferRelativeResize="0"/>
          <p:nvPr/>
        </p:nvPicPr>
        <p:blipFill rotWithShape="1">
          <a:blip r:embed="rId3">
            <a:alphaModFix/>
          </a:blip>
          <a:srcRect/>
          <a:stretch/>
        </p:blipFill>
        <p:spPr>
          <a:xfrm>
            <a:off x="1142143" y="3522278"/>
            <a:ext cx="6675975" cy="3046516"/>
          </a:xfrm>
          <a:prstGeom prst="rect">
            <a:avLst/>
          </a:prstGeom>
          <a:noFill/>
          <a:ln>
            <a:noFill/>
          </a:ln>
        </p:spPr>
      </p:pic>
    </p:spTree>
    <p:extLst>
      <p:ext uri="{BB962C8B-B14F-4D97-AF65-F5344CB8AC3E}">
        <p14:creationId xmlns:p14="http://schemas.microsoft.com/office/powerpoint/2010/main" val="146956979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24">
          <a:extLst>
            <a:ext uri="{FF2B5EF4-FFF2-40B4-BE49-F238E27FC236}">
              <a16:creationId xmlns:a16="http://schemas.microsoft.com/office/drawing/2014/main" id="{DE59A222-DD61-94D4-F071-79A93AA0011E}"/>
            </a:ext>
          </a:extLst>
        </p:cNvPr>
        <p:cNvGrpSpPr/>
        <p:nvPr/>
      </p:nvGrpSpPr>
      <p:grpSpPr>
        <a:xfrm>
          <a:off x="0" y="0"/>
          <a:ext cx="0" cy="0"/>
          <a:chOff x="0" y="0"/>
          <a:chExt cx="0" cy="0"/>
        </a:xfrm>
      </p:grpSpPr>
      <p:sp>
        <p:nvSpPr>
          <p:cNvPr id="226" name="Google Shape;226;p4">
            <a:extLst>
              <a:ext uri="{FF2B5EF4-FFF2-40B4-BE49-F238E27FC236}">
                <a16:creationId xmlns:a16="http://schemas.microsoft.com/office/drawing/2014/main" id="{51BEF220-13E5-B527-FDA4-F8C0553850CE}"/>
              </a:ext>
            </a:extLst>
          </p:cNvPr>
          <p:cNvSpPr/>
          <p:nvPr/>
        </p:nvSpPr>
        <p:spPr>
          <a:xfrm>
            <a:off x="209006" y="0"/>
            <a:ext cx="10644922" cy="646290"/>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2400" b="1" dirty="0">
                <a:solidFill>
                  <a:srgbClr val="E20F84"/>
                </a:solidFill>
                <a:latin typeface="Century Gothic"/>
                <a:ea typeface="Century Gothic"/>
                <a:cs typeface="Century Gothic"/>
                <a:sym typeface="Century Gothic"/>
              </a:rPr>
              <a:t>Basic Web Development</a:t>
            </a:r>
            <a:endParaRPr dirty="0"/>
          </a:p>
        </p:txBody>
      </p:sp>
      <p:sp>
        <p:nvSpPr>
          <p:cNvPr id="229" name="Google Shape;229;p4">
            <a:extLst>
              <a:ext uri="{FF2B5EF4-FFF2-40B4-BE49-F238E27FC236}">
                <a16:creationId xmlns:a16="http://schemas.microsoft.com/office/drawing/2014/main" id="{915DEB47-AF52-2F50-37B3-30A0739E1ED9}"/>
              </a:ext>
            </a:extLst>
          </p:cNvPr>
          <p:cNvSpPr txBox="1"/>
          <p:nvPr/>
        </p:nvSpPr>
        <p:spPr>
          <a:xfrm>
            <a:off x="793950" y="1073791"/>
            <a:ext cx="4700941" cy="369291"/>
          </a:xfrm>
          <a:prstGeom prst="rect">
            <a:avLst/>
          </a:prstGeom>
          <a:noFill/>
          <a:ln>
            <a:noFill/>
          </a:ln>
        </p:spPr>
        <p:txBody>
          <a:bodyPr spcFirstLastPara="1" wrap="square" lIns="91425" tIns="45700" rIns="91425" bIns="45700" anchor="t" anchorCtr="0">
            <a:spAutoFit/>
          </a:bodyPr>
          <a:lstStyle/>
          <a:p>
            <a:pPr marR="0" lvl="0" algn="l" rtl="0">
              <a:spcBef>
                <a:spcPts val="0"/>
              </a:spcBef>
              <a:spcAft>
                <a:spcPts val="0"/>
              </a:spcAft>
              <a:buClr>
                <a:srgbClr val="3A3838"/>
              </a:buClr>
              <a:buSzPts val="1800"/>
            </a:pPr>
            <a:r>
              <a:rPr lang="en-GB" sz="1800" b="1" dirty="0">
                <a:solidFill>
                  <a:srgbClr val="3A3838"/>
                </a:solidFill>
                <a:latin typeface="Century Gothic" panose="020B0502020202020204" pitchFamily="34" charset="0"/>
                <a:ea typeface="Century Gothic"/>
                <a:cs typeface="Century Gothic"/>
                <a:sym typeface="Century Gothic"/>
              </a:rPr>
              <a:t>2. CSS Syntax</a:t>
            </a:r>
            <a:endParaRPr lang="en-US" sz="1800" b="1" dirty="0">
              <a:latin typeface="Century Gothic" panose="020B0502020202020204" pitchFamily="34" charset="0"/>
            </a:endParaRPr>
          </a:p>
        </p:txBody>
      </p:sp>
      <p:sp>
        <p:nvSpPr>
          <p:cNvPr id="2" name="TextBox 1">
            <a:extLst>
              <a:ext uri="{FF2B5EF4-FFF2-40B4-BE49-F238E27FC236}">
                <a16:creationId xmlns:a16="http://schemas.microsoft.com/office/drawing/2014/main" id="{A7A0B21E-F074-E37C-4804-421136859F32}"/>
              </a:ext>
            </a:extLst>
          </p:cNvPr>
          <p:cNvSpPr txBox="1"/>
          <p:nvPr/>
        </p:nvSpPr>
        <p:spPr>
          <a:xfrm>
            <a:off x="474182" y="655393"/>
            <a:ext cx="1944763" cy="400110"/>
          </a:xfrm>
          <a:prstGeom prst="rect">
            <a:avLst/>
          </a:prstGeom>
          <a:noFill/>
        </p:spPr>
        <p:txBody>
          <a:bodyPr wrap="none" rtlCol="0">
            <a:spAutoFit/>
          </a:bodyPr>
          <a:lstStyle/>
          <a:p>
            <a:pPr marL="342900" indent="-342900">
              <a:buClr>
                <a:srgbClr val="E20F84"/>
              </a:buClr>
              <a:buFont typeface="Arial" panose="020B0604020202020204" pitchFamily="34" charset="0"/>
              <a:buChar char="•"/>
            </a:pPr>
            <a:r>
              <a:rPr lang="en-GB" sz="2000" b="1" dirty="0">
                <a:solidFill>
                  <a:srgbClr val="E20F84"/>
                </a:solidFill>
                <a:latin typeface="Century Gothic" panose="020B0502020202020204" pitchFamily="34" charset="0"/>
                <a:cs typeface="Arial" panose="020B0604020202020204" pitchFamily="34" charset="0"/>
              </a:rPr>
              <a:t>CSS Tutorial</a:t>
            </a:r>
          </a:p>
        </p:txBody>
      </p:sp>
      <p:sp>
        <p:nvSpPr>
          <p:cNvPr id="4" name="Google Shape;239;p5">
            <a:extLst>
              <a:ext uri="{FF2B5EF4-FFF2-40B4-BE49-F238E27FC236}">
                <a16:creationId xmlns:a16="http://schemas.microsoft.com/office/drawing/2014/main" id="{8A05DB62-DA7A-B1F6-1197-5375B307142E}"/>
              </a:ext>
            </a:extLst>
          </p:cNvPr>
          <p:cNvSpPr/>
          <p:nvPr/>
        </p:nvSpPr>
        <p:spPr>
          <a:xfrm>
            <a:off x="1151287" y="1636776"/>
            <a:ext cx="10397584" cy="1477287"/>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400"/>
              <a:buFont typeface="Arial"/>
              <a:buChar char="•"/>
            </a:pPr>
            <a:r>
              <a:rPr lang="en-GB" sz="1800" dirty="0">
                <a:solidFill>
                  <a:schemeClr val="dk1"/>
                </a:solidFill>
                <a:latin typeface="Century Gothic"/>
                <a:ea typeface="Century Gothic"/>
                <a:cs typeface="Century Gothic"/>
                <a:sym typeface="Century Gothic"/>
              </a:rPr>
              <a:t>The selector points to the HTML element you want to style.</a:t>
            </a:r>
          </a:p>
          <a:p>
            <a:pPr marL="285750" marR="0" lvl="0" indent="-285750" algn="l" rtl="0">
              <a:spcBef>
                <a:spcPts val="0"/>
              </a:spcBef>
              <a:spcAft>
                <a:spcPts val="0"/>
              </a:spcAft>
              <a:buClr>
                <a:schemeClr val="dk1"/>
              </a:buClr>
              <a:buSzPts val="1400"/>
              <a:buFont typeface="Arial"/>
              <a:buChar char="•"/>
            </a:pPr>
            <a:r>
              <a:rPr lang="en-GB" sz="1800" dirty="0">
                <a:solidFill>
                  <a:schemeClr val="dk1"/>
                </a:solidFill>
                <a:latin typeface="Century Gothic"/>
                <a:ea typeface="Century Gothic"/>
                <a:cs typeface="Century Gothic"/>
                <a:sym typeface="Century Gothic"/>
              </a:rPr>
              <a:t>The declaration block contains one or more declarations separated by semicolons.</a:t>
            </a:r>
          </a:p>
          <a:p>
            <a:pPr marL="285750" marR="0" lvl="0" indent="-285750" algn="l" rtl="0">
              <a:spcBef>
                <a:spcPts val="0"/>
              </a:spcBef>
              <a:spcAft>
                <a:spcPts val="0"/>
              </a:spcAft>
              <a:buClr>
                <a:schemeClr val="dk1"/>
              </a:buClr>
              <a:buSzPts val="1400"/>
              <a:buFont typeface="Arial"/>
              <a:buChar char="•"/>
            </a:pPr>
            <a:r>
              <a:rPr lang="en-GB" sz="1800" dirty="0">
                <a:solidFill>
                  <a:schemeClr val="dk1"/>
                </a:solidFill>
                <a:latin typeface="Century Gothic"/>
                <a:ea typeface="Century Gothic"/>
                <a:cs typeface="Century Gothic"/>
                <a:sym typeface="Century Gothic"/>
              </a:rPr>
              <a:t>Each declaration includes a CSS property name and a value, separated by a colon.</a:t>
            </a:r>
          </a:p>
          <a:p>
            <a:pPr marL="285750" marR="0" lvl="0" indent="-285750" algn="l" rtl="0">
              <a:spcBef>
                <a:spcPts val="0"/>
              </a:spcBef>
              <a:spcAft>
                <a:spcPts val="0"/>
              </a:spcAft>
              <a:buClr>
                <a:schemeClr val="dk1"/>
              </a:buClr>
              <a:buSzPts val="1400"/>
              <a:buFont typeface="Arial"/>
              <a:buChar char="•"/>
            </a:pPr>
            <a:r>
              <a:rPr lang="en-GB" sz="1800" dirty="0">
                <a:solidFill>
                  <a:schemeClr val="dk1"/>
                </a:solidFill>
                <a:latin typeface="Century Gothic"/>
                <a:ea typeface="Century Gothic"/>
                <a:cs typeface="Century Gothic"/>
                <a:sym typeface="Century Gothic"/>
              </a:rPr>
              <a:t>Multiple CSS declarations are separated with semicolons, and declaration blocks are surrounded by curly braces.</a:t>
            </a:r>
            <a:endParaRPr lang="en-GB" sz="1800" dirty="0"/>
          </a:p>
        </p:txBody>
      </p:sp>
      <p:pic>
        <p:nvPicPr>
          <p:cNvPr id="495" name="Google Shape;495;p31"/>
          <p:cNvPicPr preferRelativeResize="0"/>
          <p:nvPr/>
        </p:nvPicPr>
        <p:blipFill rotWithShape="1">
          <a:blip r:embed="rId3">
            <a:alphaModFix/>
          </a:blip>
          <a:srcRect/>
          <a:stretch/>
        </p:blipFill>
        <p:spPr>
          <a:xfrm>
            <a:off x="4752347" y="3032868"/>
            <a:ext cx="2986392" cy="745304"/>
          </a:xfrm>
          <a:prstGeom prst="rect">
            <a:avLst/>
          </a:prstGeom>
          <a:noFill/>
          <a:ln>
            <a:noFill/>
          </a:ln>
        </p:spPr>
      </p:pic>
      <p:pic>
        <p:nvPicPr>
          <p:cNvPr id="496" name="Google Shape;496;p31"/>
          <p:cNvPicPr preferRelativeResize="0"/>
          <p:nvPr/>
        </p:nvPicPr>
        <p:blipFill rotWithShape="1">
          <a:blip r:embed="rId4">
            <a:alphaModFix/>
          </a:blip>
          <a:srcRect/>
          <a:stretch/>
        </p:blipFill>
        <p:spPr>
          <a:xfrm>
            <a:off x="3064672" y="3778172"/>
            <a:ext cx="6487727" cy="2088266"/>
          </a:xfrm>
          <a:prstGeom prst="rect">
            <a:avLst/>
          </a:prstGeom>
          <a:noFill/>
          <a:ln>
            <a:noFill/>
          </a:ln>
        </p:spPr>
      </p:pic>
    </p:spTree>
    <p:extLst>
      <p:ext uri="{BB962C8B-B14F-4D97-AF65-F5344CB8AC3E}">
        <p14:creationId xmlns:p14="http://schemas.microsoft.com/office/powerpoint/2010/main" val="20309462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24">
          <a:extLst>
            <a:ext uri="{FF2B5EF4-FFF2-40B4-BE49-F238E27FC236}">
              <a16:creationId xmlns:a16="http://schemas.microsoft.com/office/drawing/2014/main" id="{F63B9AEF-BC21-DF80-AC9A-EE64B95F0D8D}"/>
            </a:ext>
          </a:extLst>
        </p:cNvPr>
        <p:cNvGrpSpPr/>
        <p:nvPr/>
      </p:nvGrpSpPr>
      <p:grpSpPr>
        <a:xfrm>
          <a:off x="0" y="0"/>
          <a:ext cx="0" cy="0"/>
          <a:chOff x="0" y="0"/>
          <a:chExt cx="0" cy="0"/>
        </a:xfrm>
      </p:grpSpPr>
      <p:sp>
        <p:nvSpPr>
          <p:cNvPr id="226" name="Google Shape;226;p4">
            <a:extLst>
              <a:ext uri="{FF2B5EF4-FFF2-40B4-BE49-F238E27FC236}">
                <a16:creationId xmlns:a16="http://schemas.microsoft.com/office/drawing/2014/main" id="{29E11205-25F1-1ACA-06AF-F01B67E1BA11}"/>
              </a:ext>
            </a:extLst>
          </p:cNvPr>
          <p:cNvSpPr/>
          <p:nvPr/>
        </p:nvSpPr>
        <p:spPr>
          <a:xfrm>
            <a:off x="209006" y="0"/>
            <a:ext cx="10644922" cy="646290"/>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2400" b="1" dirty="0">
                <a:solidFill>
                  <a:srgbClr val="E20F84"/>
                </a:solidFill>
                <a:latin typeface="Century Gothic"/>
                <a:ea typeface="Century Gothic"/>
                <a:cs typeface="Century Gothic"/>
                <a:sym typeface="Century Gothic"/>
              </a:rPr>
              <a:t>Basic Web Development</a:t>
            </a:r>
            <a:endParaRPr dirty="0"/>
          </a:p>
        </p:txBody>
      </p:sp>
      <p:sp>
        <p:nvSpPr>
          <p:cNvPr id="229" name="Google Shape;229;p4">
            <a:extLst>
              <a:ext uri="{FF2B5EF4-FFF2-40B4-BE49-F238E27FC236}">
                <a16:creationId xmlns:a16="http://schemas.microsoft.com/office/drawing/2014/main" id="{0B8A5874-EFBF-CBD5-D4B4-884603EC810A}"/>
              </a:ext>
            </a:extLst>
          </p:cNvPr>
          <p:cNvSpPr txBox="1"/>
          <p:nvPr/>
        </p:nvSpPr>
        <p:spPr>
          <a:xfrm>
            <a:off x="793950" y="1073791"/>
            <a:ext cx="4700941" cy="369291"/>
          </a:xfrm>
          <a:prstGeom prst="rect">
            <a:avLst/>
          </a:prstGeom>
          <a:noFill/>
          <a:ln>
            <a:noFill/>
          </a:ln>
        </p:spPr>
        <p:txBody>
          <a:bodyPr spcFirstLastPara="1" wrap="square" lIns="91425" tIns="45700" rIns="91425" bIns="45700" anchor="t" anchorCtr="0">
            <a:spAutoFit/>
          </a:bodyPr>
          <a:lstStyle/>
          <a:p>
            <a:pPr marR="0" lvl="0" algn="l" rtl="0">
              <a:spcBef>
                <a:spcPts val="0"/>
              </a:spcBef>
              <a:spcAft>
                <a:spcPts val="0"/>
              </a:spcAft>
              <a:buClr>
                <a:srgbClr val="3A3838"/>
              </a:buClr>
              <a:buSzPts val="1800"/>
            </a:pPr>
            <a:r>
              <a:rPr lang="en-GB" sz="1800" b="1" dirty="0">
                <a:solidFill>
                  <a:srgbClr val="3A3838"/>
                </a:solidFill>
                <a:latin typeface="Century Gothic" panose="020B0502020202020204" pitchFamily="34" charset="0"/>
                <a:ea typeface="Century Gothic"/>
                <a:cs typeface="Century Gothic"/>
                <a:sym typeface="Century Gothic"/>
              </a:rPr>
              <a:t>3. CSS Selectors</a:t>
            </a:r>
            <a:endParaRPr lang="en-US" sz="1800" b="1" dirty="0">
              <a:latin typeface="Century Gothic" panose="020B0502020202020204" pitchFamily="34" charset="0"/>
            </a:endParaRPr>
          </a:p>
        </p:txBody>
      </p:sp>
      <p:sp>
        <p:nvSpPr>
          <p:cNvPr id="2" name="TextBox 1">
            <a:extLst>
              <a:ext uri="{FF2B5EF4-FFF2-40B4-BE49-F238E27FC236}">
                <a16:creationId xmlns:a16="http://schemas.microsoft.com/office/drawing/2014/main" id="{4E02829E-4831-5A77-7250-E817A5840929}"/>
              </a:ext>
            </a:extLst>
          </p:cNvPr>
          <p:cNvSpPr txBox="1"/>
          <p:nvPr/>
        </p:nvSpPr>
        <p:spPr>
          <a:xfrm>
            <a:off x="474182" y="655393"/>
            <a:ext cx="1944763" cy="400110"/>
          </a:xfrm>
          <a:prstGeom prst="rect">
            <a:avLst/>
          </a:prstGeom>
          <a:noFill/>
        </p:spPr>
        <p:txBody>
          <a:bodyPr wrap="none" rtlCol="0">
            <a:spAutoFit/>
          </a:bodyPr>
          <a:lstStyle/>
          <a:p>
            <a:pPr marL="342900" indent="-342900">
              <a:buClr>
                <a:srgbClr val="E20F84"/>
              </a:buClr>
              <a:buFont typeface="Arial" panose="020B0604020202020204" pitchFamily="34" charset="0"/>
              <a:buChar char="•"/>
            </a:pPr>
            <a:r>
              <a:rPr lang="en-GB" sz="2000" b="1" dirty="0">
                <a:solidFill>
                  <a:srgbClr val="E20F84"/>
                </a:solidFill>
                <a:latin typeface="Century Gothic" panose="020B0502020202020204" pitchFamily="34" charset="0"/>
                <a:cs typeface="Arial" panose="020B0604020202020204" pitchFamily="34" charset="0"/>
              </a:rPr>
              <a:t>CSS Tutorial</a:t>
            </a:r>
          </a:p>
        </p:txBody>
      </p:sp>
      <p:sp>
        <p:nvSpPr>
          <p:cNvPr id="4" name="Google Shape;239;p5">
            <a:extLst>
              <a:ext uri="{FF2B5EF4-FFF2-40B4-BE49-F238E27FC236}">
                <a16:creationId xmlns:a16="http://schemas.microsoft.com/office/drawing/2014/main" id="{E4068497-257A-F0FF-83E1-81880288C7AA}"/>
              </a:ext>
            </a:extLst>
          </p:cNvPr>
          <p:cNvSpPr/>
          <p:nvPr/>
        </p:nvSpPr>
        <p:spPr>
          <a:xfrm>
            <a:off x="1151287" y="1639340"/>
            <a:ext cx="10397584" cy="4801274"/>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400"/>
              <a:buFont typeface="Arial"/>
              <a:buChar char="•"/>
            </a:pPr>
            <a:r>
              <a:rPr lang="en-US" sz="1800" dirty="0">
                <a:solidFill>
                  <a:schemeClr val="dk1"/>
                </a:solidFill>
                <a:latin typeface="Century Gothic" panose="020B0502020202020204" pitchFamily="34" charset="0"/>
                <a:ea typeface="Century Gothic"/>
                <a:cs typeface="Century Gothic"/>
                <a:sym typeface="Century Gothic"/>
              </a:rPr>
              <a:t>A CSS selector selects the HTML element(s) you want to style.</a:t>
            </a:r>
            <a:endParaRPr lang="en-US" sz="1800" dirty="0">
              <a:latin typeface="Century Gothic" panose="020B0502020202020204" pitchFamily="34" charset="0"/>
            </a:endParaRPr>
          </a:p>
          <a:p>
            <a:pPr marL="285750" marR="0" lvl="0" indent="-285750" algn="l" rtl="0">
              <a:spcBef>
                <a:spcPts val="0"/>
              </a:spcBef>
              <a:spcAft>
                <a:spcPts val="0"/>
              </a:spcAft>
              <a:buClr>
                <a:schemeClr val="dk1"/>
              </a:buClr>
              <a:buSzPts val="1400"/>
              <a:buFont typeface="Arial"/>
              <a:buChar char="•"/>
            </a:pPr>
            <a:r>
              <a:rPr lang="en-US" sz="1800" dirty="0">
                <a:solidFill>
                  <a:schemeClr val="dk1"/>
                </a:solidFill>
                <a:latin typeface="Century Gothic" panose="020B0502020202020204" pitchFamily="34" charset="0"/>
                <a:ea typeface="Century Gothic"/>
                <a:cs typeface="Century Gothic"/>
                <a:sym typeface="Century Gothic"/>
              </a:rPr>
              <a:t>The CSS element Selector: p {</a:t>
            </a:r>
            <a:br>
              <a:rPr lang="en-US" sz="1800" dirty="0">
                <a:solidFill>
                  <a:schemeClr val="dk1"/>
                </a:solidFill>
                <a:latin typeface="Century Gothic" panose="020B0502020202020204" pitchFamily="34" charset="0"/>
                <a:ea typeface="Century Gothic"/>
                <a:cs typeface="Century Gothic"/>
                <a:sym typeface="Century Gothic"/>
              </a:rPr>
            </a:br>
            <a:r>
              <a:rPr lang="en-US" sz="1800" dirty="0">
                <a:solidFill>
                  <a:schemeClr val="dk1"/>
                </a:solidFill>
                <a:latin typeface="Century Gothic" panose="020B0502020202020204" pitchFamily="34" charset="0"/>
                <a:ea typeface="Century Gothic"/>
                <a:cs typeface="Century Gothic"/>
                <a:sym typeface="Century Gothic"/>
              </a:rPr>
              <a:t>  text-align: center;</a:t>
            </a:r>
            <a:br>
              <a:rPr lang="en-US" sz="1800" dirty="0">
                <a:solidFill>
                  <a:schemeClr val="dk1"/>
                </a:solidFill>
                <a:latin typeface="Century Gothic" panose="020B0502020202020204" pitchFamily="34" charset="0"/>
                <a:ea typeface="Century Gothic"/>
                <a:cs typeface="Century Gothic"/>
                <a:sym typeface="Century Gothic"/>
              </a:rPr>
            </a:br>
            <a:r>
              <a:rPr lang="en-US" sz="1800" dirty="0">
                <a:solidFill>
                  <a:schemeClr val="dk1"/>
                </a:solidFill>
                <a:latin typeface="Century Gothic" panose="020B0502020202020204" pitchFamily="34" charset="0"/>
                <a:ea typeface="Century Gothic"/>
                <a:cs typeface="Century Gothic"/>
                <a:sym typeface="Century Gothic"/>
              </a:rPr>
              <a:t>  color: red;</a:t>
            </a:r>
            <a:br>
              <a:rPr lang="en-US" sz="1800" dirty="0">
                <a:solidFill>
                  <a:schemeClr val="dk1"/>
                </a:solidFill>
                <a:latin typeface="Century Gothic" panose="020B0502020202020204" pitchFamily="34" charset="0"/>
                <a:ea typeface="Century Gothic"/>
                <a:cs typeface="Century Gothic"/>
                <a:sym typeface="Century Gothic"/>
              </a:rPr>
            </a:br>
            <a:r>
              <a:rPr lang="en-US" sz="1800" dirty="0">
                <a:solidFill>
                  <a:schemeClr val="dk1"/>
                </a:solidFill>
                <a:latin typeface="Century Gothic" panose="020B0502020202020204" pitchFamily="34" charset="0"/>
                <a:ea typeface="Century Gothic"/>
                <a:cs typeface="Century Gothic"/>
                <a:sym typeface="Century Gothic"/>
              </a:rPr>
              <a:t>}</a:t>
            </a:r>
            <a:endParaRPr lang="en-US" sz="1800" dirty="0">
              <a:latin typeface="Century Gothic" panose="020B0502020202020204" pitchFamily="34" charset="0"/>
            </a:endParaRPr>
          </a:p>
          <a:p>
            <a:pPr marL="285750" marR="0" lvl="0" indent="-285750" algn="l" rtl="0">
              <a:spcBef>
                <a:spcPts val="0"/>
              </a:spcBef>
              <a:spcAft>
                <a:spcPts val="0"/>
              </a:spcAft>
              <a:buClr>
                <a:schemeClr val="dk1"/>
              </a:buClr>
              <a:buSzPts val="1400"/>
              <a:buFont typeface="Arial"/>
              <a:buChar char="•"/>
            </a:pPr>
            <a:r>
              <a:rPr lang="en-US" sz="1800" dirty="0">
                <a:solidFill>
                  <a:schemeClr val="dk1"/>
                </a:solidFill>
                <a:latin typeface="Century Gothic" panose="020B0502020202020204" pitchFamily="34" charset="0"/>
                <a:ea typeface="Century Gothic"/>
                <a:cs typeface="Century Gothic"/>
                <a:sym typeface="Century Gothic"/>
              </a:rPr>
              <a:t>The CSS id Selector: #para1 {</a:t>
            </a:r>
            <a:br>
              <a:rPr lang="en-US" sz="1800" dirty="0">
                <a:solidFill>
                  <a:schemeClr val="dk1"/>
                </a:solidFill>
                <a:latin typeface="Century Gothic" panose="020B0502020202020204" pitchFamily="34" charset="0"/>
                <a:ea typeface="Century Gothic"/>
                <a:cs typeface="Century Gothic"/>
                <a:sym typeface="Century Gothic"/>
              </a:rPr>
            </a:br>
            <a:r>
              <a:rPr lang="en-US" sz="1800" dirty="0">
                <a:solidFill>
                  <a:schemeClr val="dk1"/>
                </a:solidFill>
                <a:latin typeface="Century Gothic" panose="020B0502020202020204" pitchFamily="34" charset="0"/>
                <a:ea typeface="Century Gothic"/>
                <a:cs typeface="Century Gothic"/>
                <a:sym typeface="Century Gothic"/>
              </a:rPr>
              <a:t>  text-align: center;</a:t>
            </a:r>
            <a:br>
              <a:rPr lang="en-US" sz="1800" dirty="0">
                <a:solidFill>
                  <a:schemeClr val="dk1"/>
                </a:solidFill>
                <a:latin typeface="Century Gothic" panose="020B0502020202020204" pitchFamily="34" charset="0"/>
                <a:ea typeface="Century Gothic"/>
                <a:cs typeface="Century Gothic"/>
                <a:sym typeface="Century Gothic"/>
              </a:rPr>
            </a:br>
            <a:r>
              <a:rPr lang="en-US" sz="1800" dirty="0">
                <a:solidFill>
                  <a:schemeClr val="dk1"/>
                </a:solidFill>
                <a:latin typeface="Century Gothic" panose="020B0502020202020204" pitchFamily="34" charset="0"/>
                <a:ea typeface="Century Gothic"/>
                <a:cs typeface="Century Gothic"/>
                <a:sym typeface="Century Gothic"/>
              </a:rPr>
              <a:t>  color: red;</a:t>
            </a:r>
            <a:br>
              <a:rPr lang="en-US" sz="1800" dirty="0">
                <a:solidFill>
                  <a:schemeClr val="dk1"/>
                </a:solidFill>
                <a:latin typeface="Century Gothic" panose="020B0502020202020204" pitchFamily="34" charset="0"/>
                <a:ea typeface="Century Gothic"/>
                <a:cs typeface="Century Gothic"/>
                <a:sym typeface="Century Gothic"/>
              </a:rPr>
            </a:br>
            <a:r>
              <a:rPr lang="en-US" sz="1800" dirty="0">
                <a:solidFill>
                  <a:schemeClr val="dk1"/>
                </a:solidFill>
                <a:latin typeface="Century Gothic" panose="020B0502020202020204" pitchFamily="34" charset="0"/>
                <a:ea typeface="Century Gothic"/>
                <a:cs typeface="Century Gothic"/>
                <a:sym typeface="Century Gothic"/>
              </a:rPr>
              <a:t>}</a:t>
            </a:r>
            <a:endParaRPr lang="en-US" sz="1800" dirty="0">
              <a:latin typeface="Century Gothic" panose="020B0502020202020204" pitchFamily="34" charset="0"/>
            </a:endParaRPr>
          </a:p>
          <a:p>
            <a:pPr marL="285750" marR="0" lvl="0" indent="-285750" algn="l" rtl="0">
              <a:spcBef>
                <a:spcPts val="0"/>
              </a:spcBef>
              <a:spcAft>
                <a:spcPts val="0"/>
              </a:spcAft>
              <a:buClr>
                <a:schemeClr val="dk1"/>
              </a:buClr>
              <a:buSzPts val="1400"/>
              <a:buFont typeface="Arial"/>
              <a:buChar char="•"/>
            </a:pPr>
            <a:r>
              <a:rPr lang="en-US" sz="1800" dirty="0">
                <a:solidFill>
                  <a:schemeClr val="dk1"/>
                </a:solidFill>
                <a:latin typeface="Century Gothic" panose="020B0502020202020204" pitchFamily="34" charset="0"/>
                <a:ea typeface="Century Gothic"/>
                <a:cs typeface="Century Gothic"/>
                <a:sym typeface="Century Gothic"/>
              </a:rPr>
              <a:t>The CSS class Selector: .center {</a:t>
            </a:r>
            <a:br>
              <a:rPr lang="en-US" sz="1800" dirty="0">
                <a:solidFill>
                  <a:schemeClr val="dk1"/>
                </a:solidFill>
                <a:latin typeface="Century Gothic" panose="020B0502020202020204" pitchFamily="34" charset="0"/>
                <a:ea typeface="Century Gothic"/>
                <a:cs typeface="Century Gothic"/>
                <a:sym typeface="Century Gothic"/>
              </a:rPr>
            </a:br>
            <a:r>
              <a:rPr lang="en-US" sz="1800" dirty="0">
                <a:solidFill>
                  <a:schemeClr val="dk1"/>
                </a:solidFill>
                <a:latin typeface="Century Gothic" panose="020B0502020202020204" pitchFamily="34" charset="0"/>
                <a:ea typeface="Century Gothic"/>
                <a:cs typeface="Century Gothic"/>
                <a:sym typeface="Century Gothic"/>
              </a:rPr>
              <a:t>  text-align: center;</a:t>
            </a:r>
            <a:br>
              <a:rPr lang="en-US" sz="1800" dirty="0">
                <a:solidFill>
                  <a:schemeClr val="dk1"/>
                </a:solidFill>
                <a:latin typeface="Century Gothic" panose="020B0502020202020204" pitchFamily="34" charset="0"/>
                <a:ea typeface="Century Gothic"/>
                <a:cs typeface="Century Gothic"/>
                <a:sym typeface="Century Gothic"/>
              </a:rPr>
            </a:br>
            <a:r>
              <a:rPr lang="en-US" sz="1800" dirty="0">
                <a:solidFill>
                  <a:schemeClr val="dk1"/>
                </a:solidFill>
                <a:latin typeface="Century Gothic" panose="020B0502020202020204" pitchFamily="34" charset="0"/>
                <a:ea typeface="Century Gothic"/>
                <a:cs typeface="Century Gothic"/>
                <a:sym typeface="Century Gothic"/>
              </a:rPr>
              <a:t>  color: red;</a:t>
            </a:r>
            <a:br>
              <a:rPr lang="en-US" sz="1800" dirty="0">
                <a:solidFill>
                  <a:schemeClr val="dk1"/>
                </a:solidFill>
                <a:latin typeface="Century Gothic" panose="020B0502020202020204" pitchFamily="34" charset="0"/>
                <a:ea typeface="Century Gothic"/>
                <a:cs typeface="Century Gothic"/>
                <a:sym typeface="Century Gothic"/>
              </a:rPr>
            </a:br>
            <a:r>
              <a:rPr lang="en-US" sz="1800" dirty="0">
                <a:solidFill>
                  <a:schemeClr val="dk1"/>
                </a:solidFill>
                <a:latin typeface="Century Gothic" panose="020B0502020202020204" pitchFamily="34" charset="0"/>
                <a:ea typeface="Century Gothic"/>
                <a:cs typeface="Century Gothic"/>
                <a:sym typeface="Century Gothic"/>
              </a:rPr>
              <a:t>}</a:t>
            </a:r>
            <a:endParaRPr lang="en-US" sz="1800" dirty="0">
              <a:latin typeface="Century Gothic" panose="020B0502020202020204" pitchFamily="34" charset="0"/>
            </a:endParaRPr>
          </a:p>
          <a:p>
            <a:pPr marL="285750" marR="0" lvl="0" indent="-285750" algn="l" rtl="0">
              <a:spcBef>
                <a:spcPts val="0"/>
              </a:spcBef>
              <a:spcAft>
                <a:spcPts val="0"/>
              </a:spcAft>
              <a:buClr>
                <a:schemeClr val="dk1"/>
              </a:buClr>
              <a:buSzPts val="1400"/>
              <a:buFont typeface="Arial"/>
              <a:buChar char="•"/>
            </a:pPr>
            <a:r>
              <a:rPr lang="en-US" sz="1800" dirty="0">
                <a:solidFill>
                  <a:schemeClr val="dk1"/>
                </a:solidFill>
                <a:latin typeface="Century Gothic" panose="020B0502020202020204" pitchFamily="34" charset="0"/>
                <a:ea typeface="Century Gothic"/>
                <a:cs typeface="Century Gothic"/>
                <a:sym typeface="Century Gothic"/>
              </a:rPr>
              <a:t>The CSS Grouping Selector: h1, h2, p {</a:t>
            </a:r>
            <a:br>
              <a:rPr lang="en-US" sz="1800" dirty="0">
                <a:solidFill>
                  <a:schemeClr val="dk1"/>
                </a:solidFill>
                <a:latin typeface="Century Gothic" panose="020B0502020202020204" pitchFamily="34" charset="0"/>
                <a:ea typeface="Century Gothic"/>
                <a:cs typeface="Century Gothic"/>
                <a:sym typeface="Century Gothic"/>
              </a:rPr>
            </a:br>
            <a:r>
              <a:rPr lang="en-US" sz="1800" dirty="0">
                <a:solidFill>
                  <a:schemeClr val="dk1"/>
                </a:solidFill>
                <a:latin typeface="Century Gothic" panose="020B0502020202020204" pitchFamily="34" charset="0"/>
                <a:ea typeface="Century Gothic"/>
                <a:cs typeface="Century Gothic"/>
                <a:sym typeface="Century Gothic"/>
              </a:rPr>
              <a:t>  text-align: center;</a:t>
            </a:r>
            <a:br>
              <a:rPr lang="en-US" sz="1800" dirty="0">
                <a:solidFill>
                  <a:schemeClr val="dk1"/>
                </a:solidFill>
                <a:latin typeface="Century Gothic" panose="020B0502020202020204" pitchFamily="34" charset="0"/>
                <a:ea typeface="Century Gothic"/>
                <a:cs typeface="Century Gothic"/>
                <a:sym typeface="Century Gothic"/>
              </a:rPr>
            </a:br>
            <a:r>
              <a:rPr lang="en-US" sz="1800" dirty="0">
                <a:solidFill>
                  <a:schemeClr val="dk1"/>
                </a:solidFill>
                <a:latin typeface="Century Gothic" panose="020B0502020202020204" pitchFamily="34" charset="0"/>
                <a:ea typeface="Century Gothic"/>
                <a:cs typeface="Century Gothic"/>
                <a:sym typeface="Century Gothic"/>
              </a:rPr>
              <a:t>  color: red;</a:t>
            </a:r>
            <a:br>
              <a:rPr lang="en-US" sz="1800" dirty="0">
                <a:solidFill>
                  <a:schemeClr val="dk1"/>
                </a:solidFill>
                <a:latin typeface="Century Gothic" panose="020B0502020202020204" pitchFamily="34" charset="0"/>
                <a:ea typeface="Century Gothic"/>
                <a:cs typeface="Century Gothic"/>
                <a:sym typeface="Century Gothic"/>
              </a:rPr>
            </a:br>
            <a:r>
              <a:rPr lang="en-US" sz="1800" dirty="0">
                <a:solidFill>
                  <a:schemeClr val="dk1"/>
                </a:solidFill>
                <a:latin typeface="Century Gothic" panose="020B0502020202020204" pitchFamily="34" charset="0"/>
                <a:ea typeface="Century Gothic"/>
                <a:cs typeface="Century Gothic"/>
                <a:sym typeface="Century Gothic"/>
              </a:rPr>
              <a:t>}</a:t>
            </a:r>
            <a:endParaRPr lang="en-US" sz="1800" dirty="0">
              <a:latin typeface="Century Gothic" panose="020B0502020202020204" pitchFamily="34" charset="0"/>
            </a:endParaRPr>
          </a:p>
        </p:txBody>
      </p:sp>
      <p:pic>
        <p:nvPicPr>
          <p:cNvPr id="506" name="Google Shape;506;p32"/>
          <p:cNvPicPr preferRelativeResize="0"/>
          <p:nvPr/>
        </p:nvPicPr>
        <p:blipFill rotWithShape="1">
          <a:blip r:embed="rId3">
            <a:alphaModFix/>
          </a:blip>
          <a:srcRect/>
          <a:stretch/>
        </p:blipFill>
        <p:spPr>
          <a:xfrm>
            <a:off x="7531137" y="2398402"/>
            <a:ext cx="3137085" cy="782912"/>
          </a:xfrm>
          <a:prstGeom prst="rect">
            <a:avLst/>
          </a:prstGeom>
          <a:noFill/>
          <a:ln>
            <a:noFill/>
          </a:ln>
        </p:spPr>
      </p:pic>
      <p:pic>
        <p:nvPicPr>
          <p:cNvPr id="507" name="Google Shape;507;p32"/>
          <p:cNvPicPr preferRelativeResize="0"/>
          <p:nvPr/>
        </p:nvPicPr>
        <p:blipFill rotWithShape="1">
          <a:blip r:embed="rId4">
            <a:alphaModFix/>
          </a:blip>
          <a:srcRect/>
          <a:stretch/>
        </p:blipFill>
        <p:spPr>
          <a:xfrm>
            <a:off x="6323771" y="3183356"/>
            <a:ext cx="5234242" cy="1684795"/>
          </a:xfrm>
          <a:prstGeom prst="rect">
            <a:avLst/>
          </a:prstGeom>
          <a:noFill/>
          <a:ln>
            <a:noFill/>
          </a:ln>
        </p:spPr>
      </p:pic>
    </p:spTree>
    <p:extLst>
      <p:ext uri="{BB962C8B-B14F-4D97-AF65-F5344CB8AC3E}">
        <p14:creationId xmlns:p14="http://schemas.microsoft.com/office/powerpoint/2010/main" val="361165035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24">
          <a:extLst>
            <a:ext uri="{FF2B5EF4-FFF2-40B4-BE49-F238E27FC236}">
              <a16:creationId xmlns:a16="http://schemas.microsoft.com/office/drawing/2014/main" id="{1479C900-F4C4-A566-03E5-8D0F80467736}"/>
            </a:ext>
          </a:extLst>
        </p:cNvPr>
        <p:cNvGrpSpPr/>
        <p:nvPr/>
      </p:nvGrpSpPr>
      <p:grpSpPr>
        <a:xfrm>
          <a:off x="0" y="0"/>
          <a:ext cx="0" cy="0"/>
          <a:chOff x="0" y="0"/>
          <a:chExt cx="0" cy="0"/>
        </a:xfrm>
      </p:grpSpPr>
      <p:sp>
        <p:nvSpPr>
          <p:cNvPr id="226" name="Google Shape;226;p4">
            <a:extLst>
              <a:ext uri="{FF2B5EF4-FFF2-40B4-BE49-F238E27FC236}">
                <a16:creationId xmlns:a16="http://schemas.microsoft.com/office/drawing/2014/main" id="{600F71CD-249B-6947-3069-21821DD1D93B}"/>
              </a:ext>
            </a:extLst>
          </p:cNvPr>
          <p:cNvSpPr/>
          <p:nvPr/>
        </p:nvSpPr>
        <p:spPr>
          <a:xfrm>
            <a:off x="209006" y="0"/>
            <a:ext cx="10644922" cy="646290"/>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2400" b="1" dirty="0">
                <a:solidFill>
                  <a:srgbClr val="E20F84"/>
                </a:solidFill>
                <a:latin typeface="Century Gothic"/>
                <a:ea typeface="Century Gothic"/>
                <a:cs typeface="Century Gothic"/>
                <a:sym typeface="Century Gothic"/>
              </a:rPr>
              <a:t>Basic Web Development</a:t>
            </a:r>
            <a:endParaRPr dirty="0"/>
          </a:p>
        </p:txBody>
      </p:sp>
      <p:sp>
        <p:nvSpPr>
          <p:cNvPr id="229" name="Google Shape;229;p4">
            <a:extLst>
              <a:ext uri="{FF2B5EF4-FFF2-40B4-BE49-F238E27FC236}">
                <a16:creationId xmlns:a16="http://schemas.microsoft.com/office/drawing/2014/main" id="{6314B5C0-12FF-5574-7FE2-CDD7A0B927E2}"/>
              </a:ext>
            </a:extLst>
          </p:cNvPr>
          <p:cNvSpPr txBox="1"/>
          <p:nvPr/>
        </p:nvSpPr>
        <p:spPr>
          <a:xfrm>
            <a:off x="793950" y="1073791"/>
            <a:ext cx="4700941" cy="369291"/>
          </a:xfrm>
          <a:prstGeom prst="rect">
            <a:avLst/>
          </a:prstGeom>
          <a:noFill/>
          <a:ln>
            <a:noFill/>
          </a:ln>
        </p:spPr>
        <p:txBody>
          <a:bodyPr spcFirstLastPara="1" wrap="square" lIns="91425" tIns="45700" rIns="91425" bIns="45700" anchor="t" anchorCtr="0">
            <a:spAutoFit/>
          </a:bodyPr>
          <a:lstStyle/>
          <a:p>
            <a:pPr marR="0" lvl="0" algn="l" rtl="0">
              <a:spcBef>
                <a:spcPts val="0"/>
              </a:spcBef>
              <a:spcAft>
                <a:spcPts val="0"/>
              </a:spcAft>
              <a:buClr>
                <a:srgbClr val="3A3838"/>
              </a:buClr>
              <a:buSzPts val="1800"/>
            </a:pPr>
            <a:r>
              <a:rPr lang="en-GB" sz="1800" b="1" dirty="0">
                <a:solidFill>
                  <a:srgbClr val="3A3838"/>
                </a:solidFill>
                <a:latin typeface="Century Gothic" panose="020B0502020202020204" pitchFamily="34" charset="0"/>
                <a:ea typeface="Century Gothic"/>
                <a:cs typeface="Century Gothic"/>
                <a:sym typeface="Century Gothic"/>
              </a:rPr>
              <a:t>4. How To Add CSS</a:t>
            </a:r>
            <a:endParaRPr lang="en-US" sz="1800" b="1" dirty="0">
              <a:latin typeface="Century Gothic" panose="020B0502020202020204" pitchFamily="34" charset="0"/>
            </a:endParaRPr>
          </a:p>
        </p:txBody>
      </p:sp>
      <p:sp>
        <p:nvSpPr>
          <p:cNvPr id="2" name="TextBox 1">
            <a:extLst>
              <a:ext uri="{FF2B5EF4-FFF2-40B4-BE49-F238E27FC236}">
                <a16:creationId xmlns:a16="http://schemas.microsoft.com/office/drawing/2014/main" id="{C8467C71-D3A9-87FF-9681-AAB09440EDCE}"/>
              </a:ext>
            </a:extLst>
          </p:cNvPr>
          <p:cNvSpPr txBox="1"/>
          <p:nvPr/>
        </p:nvSpPr>
        <p:spPr>
          <a:xfrm>
            <a:off x="474182" y="655393"/>
            <a:ext cx="1944763" cy="400110"/>
          </a:xfrm>
          <a:prstGeom prst="rect">
            <a:avLst/>
          </a:prstGeom>
          <a:noFill/>
        </p:spPr>
        <p:txBody>
          <a:bodyPr wrap="none" rtlCol="0">
            <a:spAutoFit/>
          </a:bodyPr>
          <a:lstStyle/>
          <a:p>
            <a:pPr marL="342900" indent="-342900">
              <a:buClr>
                <a:srgbClr val="E20F84"/>
              </a:buClr>
              <a:buFont typeface="Arial" panose="020B0604020202020204" pitchFamily="34" charset="0"/>
              <a:buChar char="•"/>
            </a:pPr>
            <a:r>
              <a:rPr lang="en-GB" sz="2000" b="1" dirty="0">
                <a:solidFill>
                  <a:srgbClr val="E20F84"/>
                </a:solidFill>
                <a:latin typeface="Century Gothic" panose="020B0502020202020204" pitchFamily="34" charset="0"/>
                <a:cs typeface="Arial" panose="020B0604020202020204" pitchFamily="34" charset="0"/>
              </a:rPr>
              <a:t>CSS Tutorial</a:t>
            </a:r>
          </a:p>
        </p:txBody>
      </p:sp>
      <p:sp>
        <p:nvSpPr>
          <p:cNvPr id="3" name="Google Shape;238;p5">
            <a:extLst>
              <a:ext uri="{FF2B5EF4-FFF2-40B4-BE49-F238E27FC236}">
                <a16:creationId xmlns:a16="http://schemas.microsoft.com/office/drawing/2014/main" id="{FA98F307-064B-6D11-C249-252D78FEB948}"/>
              </a:ext>
            </a:extLst>
          </p:cNvPr>
          <p:cNvSpPr/>
          <p:nvPr/>
        </p:nvSpPr>
        <p:spPr>
          <a:xfrm>
            <a:off x="1142144" y="1493893"/>
            <a:ext cx="1070848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dk1"/>
                </a:solidFill>
                <a:latin typeface="Century Gothic"/>
                <a:ea typeface="Century Gothic"/>
                <a:cs typeface="Century Gothic"/>
                <a:sym typeface="Century Gothic"/>
              </a:rPr>
              <a:t>CSS Selectors</a:t>
            </a:r>
            <a:endParaRPr lang="en-US" sz="1800" dirty="0">
              <a:solidFill>
                <a:schemeClr val="dk1"/>
              </a:solidFill>
              <a:latin typeface="Calibri"/>
              <a:ea typeface="Calibri"/>
              <a:cs typeface="Calibri"/>
              <a:sym typeface="Calibri"/>
            </a:endParaRPr>
          </a:p>
        </p:txBody>
      </p:sp>
      <p:sp>
        <p:nvSpPr>
          <p:cNvPr id="4" name="Google Shape;239;p5">
            <a:extLst>
              <a:ext uri="{FF2B5EF4-FFF2-40B4-BE49-F238E27FC236}">
                <a16:creationId xmlns:a16="http://schemas.microsoft.com/office/drawing/2014/main" id="{3B75893A-EDAC-DFD9-49A1-B8BD205B702A}"/>
              </a:ext>
            </a:extLst>
          </p:cNvPr>
          <p:cNvSpPr/>
          <p:nvPr/>
        </p:nvSpPr>
        <p:spPr>
          <a:xfrm>
            <a:off x="1151287" y="2032908"/>
            <a:ext cx="10397584" cy="923289"/>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600"/>
              <a:buFont typeface="Arial"/>
              <a:buChar char="•"/>
            </a:pPr>
            <a:r>
              <a:rPr lang="en-US" sz="1800" dirty="0">
                <a:solidFill>
                  <a:schemeClr val="dk1"/>
                </a:solidFill>
                <a:latin typeface="Century Gothic"/>
                <a:ea typeface="Century Gothic"/>
                <a:cs typeface="Century Gothic"/>
                <a:sym typeface="Century Gothic"/>
              </a:rPr>
              <a:t>External CSS</a:t>
            </a:r>
            <a:endParaRPr lang="en-US" sz="1800" dirty="0"/>
          </a:p>
          <a:p>
            <a:pPr marL="285750" marR="0" lvl="0" indent="-285750" algn="l" rtl="0">
              <a:spcBef>
                <a:spcPts val="0"/>
              </a:spcBef>
              <a:spcAft>
                <a:spcPts val="0"/>
              </a:spcAft>
              <a:buClr>
                <a:schemeClr val="dk1"/>
              </a:buClr>
              <a:buSzPts val="1600"/>
              <a:buFont typeface="Arial"/>
              <a:buChar char="•"/>
            </a:pPr>
            <a:r>
              <a:rPr lang="en-US" sz="1800" dirty="0">
                <a:solidFill>
                  <a:schemeClr val="dk1"/>
                </a:solidFill>
                <a:latin typeface="Century Gothic"/>
                <a:ea typeface="Century Gothic"/>
                <a:cs typeface="Century Gothic"/>
                <a:sym typeface="Century Gothic"/>
              </a:rPr>
              <a:t>Internal CSS</a:t>
            </a:r>
            <a:endParaRPr lang="en-US" sz="1800" dirty="0"/>
          </a:p>
          <a:p>
            <a:pPr marL="285750" marR="0" lvl="0" indent="-285750" algn="l" rtl="0">
              <a:spcBef>
                <a:spcPts val="0"/>
              </a:spcBef>
              <a:spcAft>
                <a:spcPts val="0"/>
              </a:spcAft>
              <a:buClr>
                <a:schemeClr val="dk1"/>
              </a:buClr>
              <a:buSzPts val="1600"/>
              <a:buFont typeface="Arial"/>
              <a:buChar char="•"/>
            </a:pPr>
            <a:r>
              <a:rPr lang="en-US" sz="1800" dirty="0">
                <a:solidFill>
                  <a:schemeClr val="dk1"/>
                </a:solidFill>
                <a:latin typeface="Century Gothic"/>
                <a:ea typeface="Century Gothic"/>
                <a:cs typeface="Century Gothic"/>
                <a:sym typeface="Century Gothic"/>
              </a:rPr>
              <a:t>Inline CSS</a:t>
            </a:r>
            <a:endParaRPr lang="en-US" sz="1800" dirty="0"/>
          </a:p>
        </p:txBody>
      </p:sp>
      <p:pic>
        <p:nvPicPr>
          <p:cNvPr id="517" name="Google Shape;517;p33"/>
          <p:cNvPicPr preferRelativeResize="0"/>
          <p:nvPr/>
        </p:nvPicPr>
        <p:blipFill rotWithShape="1">
          <a:blip r:embed="rId3">
            <a:alphaModFix/>
          </a:blip>
          <a:srcRect/>
          <a:stretch/>
        </p:blipFill>
        <p:spPr>
          <a:xfrm>
            <a:off x="1142144" y="3101666"/>
            <a:ext cx="6403111" cy="2924878"/>
          </a:xfrm>
          <a:prstGeom prst="rect">
            <a:avLst/>
          </a:prstGeom>
          <a:noFill/>
          <a:ln>
            <a:noFill/>
          </a:ln>
        </p:spPr>
      </p:pic>
    </p:spTree>
    <p:extLst>
      <p:ext uri="{BB962C8B-B14F-4D97-AF65-F5344CB8AC3E}">
        <p14:creationId xmlns:p14="http://schemas.microsoft.com/office/powerpoint/2010/main" val="248277308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24">
          <a:extLst>
            <a:ext uri="{FF2B5EF4-FFF2-40B4-BE49-F238E27FC236}">
              <a16:creationId xmlns:a16="http://schemas.microsoft.com/office/drawing/2014/main" id="{79F40800-D16E-F7D1-9FA5-6CAE1278A12F}"/>
            </a:ext>
          </a:extLst>
        </p:cNvPr>
        <p:cNvGrpSpPr/>
        <p:nvPr/>
      </p:nvGrpSpPr>
      <p:grpSpPr>
        <a:xfrm>
          <a:off x="0" y="0"/>
          <a:ext cx="0" cy="0"/>
          <a:chOff x="0" y="0"/>
          <a:chExt cx="0" cy="0"/>
        </a:xfrm>
      </p:grpSpPr>
      <p:sp>
        <p:nvSpPr>
          <p:cNvPr id="226" name="Google Shape;226;p4">
            <a:extLst>
              <a:ext uri="{FF2B5EF4-FFF2-40B4-BE49-F238E27FC236}">
                <a16:creationId xmlns:a16="http://schemas.microsoft.com/office/drawing/2014/main" id="{ADE4AE18-C77E-00C9-E39C-97733CC2C6C5}"/>
              </a:ext>
            </a:extLst>
          </p:cNvPr>
          <p:cNvSpPr/>
          <p:nvPr/>
        </p:nvSpPr>
        <p:spPr>
          <a:xfrm>
            <a:off x="209006" y="0"/>
            <a:ext cx="10644922" cy="646290"/>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2400" b="1" dirty="0">
                <a:solidFill>
                  <a:srgbClr val="E20F84"/>
                </a:solidFill>
                <a:latin typeface="Century Gothic"/>
                <a:ea typeface="Century Gothic"/>
                <a:cs typeface="Century Gothic"/>
                <a:sym typeface="Century Gothic"/>
              </a:rPr>
              <a:t>Basic Web Development</a:t>
            </a:r>
            <a:endParaRPr dirty="0"/>
          </a:p>
        </p:txBody>
      </p:sp>
      <p:sp>
        <p:nvSpPr>
          <p:cNvPr id="229" name="Google Shape;229;p4">
            <a:extLst>
              <a:ext uri="{FF2B5EF4-FFF2-40B4-BE49-F238E27FC236}">
                <a16:creationId xmlns:a16="http://schemas.microsoft.com/office/drawing/2014/main" id="{F7121B09-FB5D-7255-8D7F-614CA953EBEE}"/>
              </a:ext>
            </a:extLst>
          </p:cNvPr>
          <p:cNvSpPr txBox="1"/>
          <p:nvPr/>
        </p:nvSpPr>
        <p:spPr>
          <a:xfrm>
            <a:off x="793950" y="1073791"/>
            <a:ext cx="4700941" cy="369291"/>
          </a:xfrm>
          <a:prstGeom prst="rect">
            <a:avLst/>
          </a:prstGeom>
          <a:noFill/>
          <a:ln>
            <a:noFill/>
          </a:ln>
        </p:spPr>
        <p:txBody>
          <a:bodyPr spcFirstLastPara="1" wrap="square" lIns="91425" tIns="45700" rIns="91425" bIns="45700" anchor="t" anchorCtr="0">
            <a:spAutoFit/>
          </a:bodyPr>
          <a:lstStyle/>
          <a:p>
            <a:pPr marR="0" lvl="0" algn="l" rtl="0">
              <a:spcBef>
                <a:spcPts val="0"/>
              </a:spcBef>
              <a:spcAft>
                <a:spcPts val="0"/>
              </a:spcAft>
              <a:buClr>
                <a:srgbClr val="3A3838"/>
              </a:buClr>
              <a:buSzPts val="1800"/>
            </a:pPr>
            <a:r>
              <a:rPr lang="en-GB" sz="1800" b="1" dirty="0">
                <a:solidFill>
                  <a:srgbClr val="3A3838"/>
                </a:solidFill>
                <a:latin typeface="Century Gothic" panose="020B0502020202020204" pitchFamily="34" charset="0"/>
                <a:ea typeface="Century Gothic"/>
                <a:cs typeface="Century Gothic"/>
                <a:sym typeface="Century Gothic"/>
              </a:rPr>
              <a:t>5. CSS </a:t>
            </a:r>
            <a:r>
              <a:rPr lang="en-GB" sz="1800" b="1" dirty="0" err="1">
                <a:solidFill>
                  <a:srgbClr val="3A3838"/>
                </a:solidFill>
                <a:latin typeface="Century Gothic" panose="020B0502020202020204" pitchFamily="34" charset="0"/>
                <a:ea typeface="Century Gothic"/>
                <a:cs typeface="Century Gothic"/>
                <a:sym typeface="Century Gothic"/>
              </a:rPr>
              <a:t>Colors</a:t>
            </a:r>
            <a:endParaRPr lang="en-US" sz="1800" b="1" dirty="0">
              <a:latin typeface="Century Gothic" panose="020B0502020202020204" pitchFamily="34" charset="0"/>
            </a:endParaRPr>
          </a:p>
        </p:txBody>
      </p:sp>
      <p:sp>
        <p:nvSpPr>
          <p:cNvPr id="2" name="TextBox 1">
            <a:extLst>
              <a:ext uri="{FF2B5EF4-FFF2-40B4-BE49-F238E27FC236}">
                <a16:creationId xmlns:a16="http://schemas.microsoft.com/office/drawing/2014/main" id="{72BB6A0D-8734-D199-AE08-6E5CECD87C1D}"/>
              </a:ext>
            </a:extLst>
          </p:cNvPr>
          <p:cNvSpPr txBox="1"/>
          <p:nvPr/>
        </p:nvSpPr>
        <p:spPr>
          <a:xfrm>
            <a:off x="474182" y="655393"/>
            <a:ext cx="1944763" cy="400110"/>
          </a:xfrm>
          <a:prstGeom prst="rect">
            <a:avLst/>
          </a:prstGeom>
          <a:noFill/>
        </p:spPr>
        <p:txBody>
          <a:bodyPr wrap="none" rtlCol="0">
            <a:spAutoFit/>
          </a:bodyPr>
          <a:lstStyle/>
          <a:p>
            <a:pPr marL="342900" indent="-342900">
              <a:buClr>
                <a:srgbClr val="E20F84"/>
              </a:buClr>
              <a:buFont typeface="Arial" panose="020B0604020202020204" pitchFamily="34" charset="0"/>
              <a:buChar char="•"/>
            </a:pPr>
            <a:r>
              <a:rPr lang="en-GB" sz="2000" b="1" dirty="0">
                <a:solidFill>
                  <a:srgbClr val="E20F84"/>
                </a:solidFill>
                <a:latin typeface="Century Gothic" panose="020B0502020202020204" pitchFamily="34" charset="0"/>
                <a:cs typeface="Arial" panose="020B0604020202020204" pitchFamily="34" charset="0"/>
              </a:rPr>
              <a:t>CSS Tutorial</a:t>
            </a:r>
          </a:p>
        </p:txBody>
      </p:sp>
      <p:sp>
        <p:nvSpPr>
          <p:cNvPr id="3" name="Google Shape;238;p5">
            <a:extLst>
              <a:ext uri="{FF2B5EF4-FFF2-40B4-BE49-F238E27FC236}">
                <a16:creationId xmlns:a16="http://schemas.microsoft.com/office/drawing/2014/main" id="{C16F69EC-C1DB-596F-7332-37C17943A76E}"/>
              </a:ext>
            </a:extLst>
          </p:cNvPr>
          <p:cNvSpPr/>
          <p:nvPr/>
        </p:nvSpPr>
        <p:spPr>
          <a:xfrm>
            <a:off x="1142144" y="1493893"/>
            <a:ext cx="10708480" cy="369332"/>
          </a:xfrm>
          <a:prstGeom prst="rect">
            <a:avLst/>
          </a:prstGeom>
          <a:noFill/>
          <a:ln>
            <a:noFill/>
          </a:ln>
        </p:spPr>
        <p:txBody>
          <a:bodyPr spcFirstLastPara="1" wrap="square" lIns="91425" tIns="45700" rIns="91425" bIns="45700" anchor="t" anchorCtr="0">
            <a:spAutoFit/>
          </a:bodyPr>
          <a:lstStyle/>
          <a:p>
            <a:pPr marR="0" lvl="0" algn="l" rtl="0">
              <a:spcBef>
                <a:spcPts val="0"/>
              </a:spcBef>
              <a:spcAft>
                <a:spcPts val="0"/>
              </a:spcAft>
              <a:buClr>
                <a:schemeClr val="dk1"/>
              </a:buClr>
              <a:buSzPts val="1400"/>
            </a:pPr>
            <a:r>
              <a:rPr lang="en-US" sz="1800" dirty="0">
                <a:solidFill>
                  <a:schemeClr val="dk1"/>
                </a:solidFill>
                <a:latin typeface="Century Gothic"/>
                <a:ea typeface="Century Gothic"/>
                <a:cs typeface="Century Gothic"/>
                <a:sym typeface="Century Gothic"/>
              </a:rPr>
              <a:t>Colors are specified using predefined color names, or RGB, HEX, HSL, RGBA, HSLA values.</a:t>
            </a:r>
            <a:endParaRPr lang="en-US" sz="1800" dirty="0"/>
          </a:p>
        </p:txBody>
      </p:sp>
      <p:sp>
        <p:nvSpPr>
          <p:cNvPr id="4" name="Google Shape;239;p5">
            <a:extLst>
              <a:ext uri="{FF2B5EF4-FFF2-40B4-BE49-F238E27FC236}">
                <a16:creationId xmlns:a16="http://schemas.microsoft.com/office/drawing/2014/main" id="{33C20D93-39C7-FF2A-6881-8663298C06F7}"/>
              </a:ext>
            </a:extLst>
          </p:cNvPr>
          <p:cNvSpPr/>
          <p:nvPr/>
        </p:nvSpPr>
        <p:spPr>
          <a:xfrm>
            <a:off x="1151287" y="2032908"/>
            <a:ext cx="10397584" cy="369327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dirty="0">
                <a:solidFill>
                  <a:schemeClr val="dk1"/>
                </a:solidFill>
                <a:latin typeface="Century Gothic"/>
                <a:ea typeface="Century Gothic"/>
                <a:cs typeface="Century Gothic"/>
                <a:sym typeface="Century Gothic"/>
              </a:rPr>
              <a:t>CSS Background Color</a:t>
            </a:r>
            <a:endParaRPr lang="en-US" sz="1800" dirty="0"/>
          </a:p>
          <a:p>
            <a:pPr marL="0" marR="0" lvl="0" indent="0" algn="l" rtl="0">
              <a:spcBef>
                <a:spcPts val="0"/>
              </a:spcBef>
              <a:spcAft>
                <a:spcPts val="0"/>
              </a:spcAft>
              <a:buNone/>
            </a:pPr>
            <a:r>
              <a:rPr lang="en-US" sz="1800" dirty="0">
                <a:solidFill>
                  <a:schemeClr val="dk1"/>
                </a:solidFill>
                <a:latin typeface="Century Gothic"/>
                <a:ea typeface="Century Gothic"/>
                <a:cs typeface="Century Gothic"/>
                <a:sym typeface="Century Gothic"/>
              </a:rPr>
              <a:t>	&lt;h1 style="</a:t>
            </a:r>
            <a:r>
              <a:rPr lang="en-US" sz="1800" dirty="0" err="1">
                <a:solidFill>
                  <a:schemeClr val="dk1"/>
                </a:solidFill>
                <a:latin typeface="Century Gothic"/>
                <a:ea typeface="Century Gothic"/>
                <a:cs typeface="Century Gothic"/>
                <a:sym typeface="Century Gothic"/>
              </a:rPr>
              <a:t>background-color:DodgerBlue</a:t>
            </a:r>
            <a:r>
              <a:rPr lang="en-US" sz="1800" dirty="0">
                <a:solidFill>
                  <a:schemeClr val="dk1"/>
                </a:solidFill>
                <a:latin typeface="Century Gothic"/>
                <a:ea typeface="Century Gothic"/>
                <a:cs typeface="Century Gothic"/>
                <a:sym typeface="Century Gothic"/>
              </a:rPr>
              <a:t>;"&gt;Hello World&lt;/h1&gt;</a:t>
            </a:r>
            <a:br>
              <a:rPr lang="en-US" sz="1800" dirty="0">
                <a:solidFill>
                  <a:schemeClr val="dk1"/>
                </a:solidFill>
                <a:latin typeface="Century Gothic"/>
                <a:ea typeface="Century Gothic"/>
                <a:cs typeface="Century Gothic"/>
                <a:sym typeface="Century Gothic"/>
              </a:rPr>
            </a:br>
            <a:r>
              <a:rPr lang="en-US" sz="1800" dirty="0">
                <a:solidFill>
                  <a:schemeClr val="dk1"/>
                </a:solidFill>
                <a:latin typeface="Century Gothic"/>
                <a:ea typeface="Century Gothic"/>
                <a:cs typeface="Century Gothic"/>
                <a:sym typeface="Century Gothic"/>
              </a:rPr>
              <a:t>	&lt;p style="</a:t>
            </a:r>
            <a:r>
              <a:rPr lang="en-US" sz="1800" dirty="0" err="1">
                <a:solidFill>
                  <a:schemeClr val="dk1"/>
                </a:solidFill>
                <a:latin typeface="Century Gothic"/>
                <a:ea typeface="Century Gothic"/>
                <a:cs typeface="Century Gothic"/>
                <a:sym typeface="Century Gothic"/>
              </a:rPr>
              <a:t>background-color:Tomato</a:t>
            </a:r>
            <a:r>
              <a:rPr lang="en-US" sz="1800" dirty="0">
                <a:solidFill>
                  <a:schemeClr val="dk1"/>
                </a:solidFill>
                <a:latin typeface="Century Gothic"/>
                <a:ea typeface="Century Gothic"/>
                <a:cs typeface="Century Gothic"/>
                <a:sym typeface="Century Gothic"/>
              </a:rPr>
              <a:t>;"&gt;Lorem ipsum...&lt;/p&gt;</a:t>
            </a:r>
            <a:endParaRPr lang="en-US" sz="1800" dirty="0"/>
          </a:p>
          <a:p>
            <a:pPr marL="0" marR="0" lvl="0" indent="0" algn="l" rtl="0">
              <a:spcBef>
                <a:spcPts val="0"/>
              </a:spcBef>
              <a:spcAft>
                <a:spcPts val="0"/>
              </a:spcAft>
              <a:buNone/>
            </a:pPr>
            <a:endParaRPr lang="en-US" sz="1800" dirty="0">
              <a:solidFill>
                <a:schemeClr val="dk1"/>
              </a:solidFill>
              <a:latin typeface="Century Gothic"/>
              <a:ea typeface="Century Gothic"/>
              <a:cs typeface="Century Gothic"/>
              <a:sym typeface="Century Gothic"/>
            </a:endParaRPr>
          </a:p>
          <a:p>
            <a:pPr marL="0" marR="0" lvl="0" indent="0" algn="l" rtl="0">
              <a:spcBef>
                <a:spcPts val="0"/>
              </a:spcBef>
              <a:spcAft>
                <a:spcPts val="0"/>
              </a:spcAft>
              <a:buNone/>
            </a:pPr>
            <a:r>
              <a:rPr lang="en-US" sz="1800" b="1" dirty="0">
                <a:solidFill>
                  <a:schemeClr val="dk1"/>
                </a:solidFill>
                <a:latin typeface="Century Gothic"/>
                <a:ea typeface="Century Gothic"/>
                <a:cs typeface="Century Gothic"/>
                <a:sym typeface="Century Gothic"/>
              </a:rPr>
              <a:t>CSS Text Color</a:t>
            </a:r>
            <a:endParaRPr lang="en-US" sz="1800" dirty="0"/>
          </a:p>
          <a:p>
            <a:pPr marL="0" marR="0" lvl="0" indent="0" algn="l" rtl="0">
              <a:spcBef>
                <a:spcPts val="0"/>
              </a:spcBef>
              <a:spcAft>
                <a:spcPts val="0"/>
              </a:spcAft>
              <a:buNone/>
            </a:pPr>
            <a:r>
              <a:rPr lang="en-US" sz="1800" dirty="0">
                <a:solidFill>
                  <a:schemeClr val="dk1"/>
                </a:solidFill>
                <a:latin typeface="Century Gothic"/>
                <a:ea typeface="Century Gothic"/>
                <a:cs typeface="Century Gothic"/>
                <a:sym typeface="Century Gothic"/>
              </a:rPr>
              <a:t>	&lt;h1 style="</a:t>
            </a:r>
            <a:r>
              <a:rPr lang="en-US" sz="1800" dirty="0" err="1">
                <a:solidFill>
                  <a:schemeClr val="dk1"/>
                </a:solidFill>
                <a:latin typeface="Century Gothic"/>
                <a:ea typeface="Century Gothic"/>
                <a:cs typeface="Century Gothic"/>
                <a:sym typeface="Century Gothic"/>
              </a:rPr>
              <a:t>color:Tomato</a:t>
            </a:r>
            <a:r>
              <a:rPr lang="en-US" sz="1800" dirty="0">
                <a:solidFill>
                  <a:schemeClr val="dk1"/>
                </a:solidFill>
                <a:latin typeface="Century Gothic"/>
                <a:ea typeface="Century Gothic"/>
                <a:cs typeface="Century Gothic"/>
                <a:sym typeface="Century Gothic"/>
              </a:rPr>
              <a:t>;"&gt;Hello World&lt;/h1&gt;</a:t>
            </a:r>
            <a:br>
              <a:rPr lang="en-US" sz="1800" dirty="0">
                <a:solidFill>
                  <a:schemeClr val="dk1"/>
                </a:solidFill>
                <a:latin typeface="Century Gothic"/>
                <a:ea typeface="Century Gothic"/>
                <a:cs typeface="Century Gothic"/>
                <a:sym typeface="Century Gothic"/>
              </a:rPr>
            </a:br>
            <a:r>
              <a:rPr lang="en-US" sz="1800" dirty="0">
                <a:solidFill>
                  <a:schemeClr val="dk1"/>
                </a:solidFill>
                <a:latin typeface="Century Gothic"/>
                <a:ea typeface="Century Gothic"/>
                <a:cs typeface="Century Gothic"/>
                <a:sym typeface="Century Gothic"/>
              </a:rPr>
              <a:t>	&lt;p style="</a:t>
            </a:r>
            <a:r>
              <a:rPr lang="en-US" sz="1800" dirty="0" err="1">
                <a:solidFill>
                  <a:schemeClr val="dk1"/>
                </a:solidFill>
                <a:latin typeface="Century Gothic"/>
                <a:ea typeface="Century Gothic"/>
                <a:cs typeface="Century Gothic"/>
                <a:sym typeface="Century Gothic"/>
              </a:rPr>
              <a:t>color:DodgerBlue</a:t>
            </a:r>
            <a:r>
              <a:rPr lang="en-US" sz="1800" dirty="0">
                <a:solidFill>
                  <a:schemeClr val="dk1"/>
                </a:solidFill>
                <a:latin typeface="Century Gothic"/>
                <a:ea typeface="Century Gothic"/>
                <a:cs typeface="Century Gothic"/>
                <a:sym typeface="Century Gothic"/>
              </a:rPr>
              <a:t>;"&gt;Lorem ipsum...&lt;/p&gt;</a:t>
            </a:r>
            <a:br>
              <a:rPr lang="en-US" sz="1800" dirty="0">
                <a:solidFill>
                  <a:schemeClr val="dk1"/>
                </a:solidFill>
                <a:latin typeface="Century Gothic"/>
                <a:ea typeface="Century Gothic"/>
                <a:cs typeface="Century Gothic"/>
                <a:sym typeface="Century Gothic"/>
              </a:rPr>
            </a:br>
            <a:r>
              <a:rPr lang="en-US" sz="1800" dirty="0">
                <a:solidFill>
                  <a:schemeClr val="dk1"/>
                </a:solidFill>
                <a:latin typeface="Century Gothic"/>
                <a:ea typeface="Century Gothic"/>
                <a:cs typeface="Century Gothic"/>
                <a:sym typeface="Century Gothic"/>
              </a:rPr>
              <a:t>	&lt;p style="</a:t>
            </a:r>
            <a:r>
              <a:rPr lang="en-US" sz="1800" dirty="0" err="1">
                <a:solidFill>
                  <a:schemeClr val="dk1"/>
                </a:solidFill>
                <a:latin typeface="Century Gothic"/>
                <a:ea typeface="Century Gothic"/>
                <a:cs typeface="Century Gothic"/>
                <a:sym typeface="Century Gothic"/>
              </a:rPr>
              <a:t>color:MediumSeaGreen</a:t>
            </a:r>
            <a:r>
              <a:rPr lang="en-US" sz="1800" dirty="0">
                <a:solidFill>
                  <a:schemeClr val="dk1"/>
                </a:solidFill>
                <a:latin typeface="Century Gothic"/>
                <a:ea typeface="Century Gothic"/>
                <a:cs typeface="Century Gothic"/>
                <a:sym typeface="Century Gothic"/>
              </a:rPr>
              <a:t>;"&gt;Ut </a:t>
            </a:r>
            <a:r>
              <a:rPr lang="en-US" sz="1800" dirty="0" err="1">
                <a:solidFill>
                  <a:schemeClr val="dk1"/>
                </a:solidFill>
                <a:latin typeface="Century Gothic"/>
                <a:ea typeface="Century Gothic"/>
                <a:cs typeface="Century Gothic"/>
                <a:sym typeface="Century Gothic"/>
              </a:rPr>
              <a:t>wisi</a:t>
            </a:r>
            <a:r>
              <a:rPr lang="en-US" sz="1800" dirty="0">
                <a:solidFill>
                  <a:schemeClr val="dk1"/>
                </a:solidFill>
                <a:latin typeface="Century Gothic"/>
                <a:ea typeface="Century Gothic"/>
                <a:cs typeface="Century Gothic"/>
                <a:sym typeface="Century Gothic"/>
              </a:rPr>
              <a:t> </a:t>
            </a:r>
            <a:r>
              <a:rPr lang="en-US" sz="1800" dirty="0" err="1">
                <a:solidFill>
                  <a:schemeClr val="dk1"/>
                </a:solidFill>
                <a:latin typeface="Century Gothic"/>
                <a:ea typeface="Century Gothic"/>
                <a:cs typeface="Century Gothic"/>
                <a:sym typeface="Century Gothic"/>
              </a:rPr>
              <a:t>enim</a:t>
            </a:r>
            <a:r>
              <a:rPr lang="en-US" sz="1800" dirty="0">
                <a:solidFill>
                  <a:schemeClr val="dk1"/>
                </a:solidFill>
                <a:latin typeface="Century Gothic"/>
                <a:ea typeface="Century Gothic"/>
                <a:cs typeface="Century Gothic"/>
                <a:sym typeface="Century Gothic"/>
              </a:rPr>
              <a:t>...&lt;/p&gt;</a:t>
            </a:r>
          </a:p>
          <a:p>
            <a:pPr marL="0" marR="0" lvl="0" indent="0" algn="l" rtl="0">
              <a:spcBef>
                <a:spcPts val="0"/>
              </a:spcBef>
              <a:spcAft>
                <a:spcPts val="0"/>
              </a:spcAft>
              <a:buNone/>
            </a:pPr>
            <a:endParaRPr lang="en-US" sz="1800" dirty="0">
              <a:solidFill>
                <a:schemeClr val="dk1"/>
              </a:solidFill>
              <a:latin typeface="Century Gothic"/>
              <a:ea typeface="Century Gothic"/>
              <a:cs typeface="Century Gothic"/>
              <a:sym typeface="Century Gothic"/>
            </a:endParaRPr>
          </a:p>
          <a:p>
            <a:pPr marL="0" marR="0" lvl="0" indent="0" algn="l" rtl="0">
              <a:spcBef>
                <a:spcPts val="0"/>
              </a:spcBef>
              <a:spcAft>
                <a:spcPts val="0"/>
              </a:spcAft>
              <a:buNone/>
            </a:pPr>
            <a:r>
              <a:rPr lang="en-US" sz="1800" b="1" dirty="0">
                <a:solidFill>
                  <a:schemeClr val="dk1"/>
                </a:solidFill>
                <a:latin typeface="Century Gothic"/>
                <a:ea typeface="Century Gothic"/>
                <a:cs typeface="Century Gothic"/>
                <a:sym typeface="Century Gothic"/>
              </a:rPr>
              <a:t>CSS Border Color</a:t>
            </a:r>
            <a:endParaRPr lang="en-US" sz="1800" dirty="0"/>
          </a:p>
          <a:p>
            <a:pPr marL="0" marR="0" lvl="0" indent="0" algn="l" rtl="0">
              <a:spcBef>
                <a:spcPts val="0"/>
              </a:spcBef>
              <a:spcAft>
                <a:spcPts val="0"/>
              </a:spcAft>
              <a:buNone/>
            </a:pPr>
            <a:r>
              <a:rPr lang="en-US" sz="1800" dirty="0">
                <a:solidFill>
                  <a:schemeClr val="dk1"/>
                </a:solidFill>
                <a:latin typeface="Century Gothic"/>
                <a:ea typeface="Century Gothic"/>
                <a:cs typeface="Century Gothic"/>
                <a:sym typeface="Century Gothic"/>
              </a:rPr>
              <a:t>	&lt;h1 style="border:2px solid Tomato;"&gt;Hello World&lt;/h1&gt;</a:t>
            </a:r>
            <a:br>
              <a:rPr lang="en-US" sz="1800" dirty="0">
                <a:solidFill>
                  <a:schemeClr val="dk1"/>
                </a:solidFill>
                <a:latin typeface="Century Gothic"/>
                <a:ea typeface="Century Gothic"/>
                <a:cs typeface="Century Gothic"/>
                <a:sym typeface="Century Gothic"/>
              </a:rPr>
            </a:br>
            <a:r>
              <a:rPr lang="en-US" sz="1800" dirty="0">
                <a:solidFill>
                  <a:schemeClr val="dk1"/>
                </a:solidFill>
                <a:latin typeface="Century Gothic"/>
                <a:ea typeface="Century Gothic"/>
                <a:cs typeface="Century Gothic"/>
                <a:sym typeface="Century Gothic"/>
              </a:rPr>
              <a:t>	&lt;h1 style="border:2px solid </a:t>
            </a:r>
            <a:r>
              <a:rPr lang="en-US" sz="1800" dirty="0" err="1">
                <a:solidFill>
                  <a:schemeClr val="dk1"/>
                </a:solidFill>
                <a:latin typeface="Century Gothic"/>
                <a:ea typeface="Century Gothic"/>
                <a:cs typeface="Century Gothic"/>
                <a:sym typeface="Century Gothic"/>
              </a:rPr>
              <a:t>DodgerBlue</a:t>
            </a:r>
            <a:r>
              <a:rPr lang="en-US" sz="1800" dirty="0">
                <a:solidFill>
                  <a:schemeClr val="dk1"/>
                </a:solidFill>
                <a:latin typeface="Century Gothic"/>
                <a:ea typeface="Century Gothic"/>
                <a:cs typeface="Century Gothic"/>
                <a:sym typeface="Century Gothic"/>
              </a:rPr>
              <a:t>;"&gt;Hello World&lt;/h1&gt;</a:t>
            </a:r>
            <a:br>
              <a:rPr lang="en-US" sz="1800" dirty="0">
                <a:solidFill>
                  <a:schemeClr val="dk1"/>
                </a:solidFill>
                <a:latin typeface="Century Gothic"/>
                <a:ea typeface="Century Gothic"/>
                <a:cs typeface="Century Gothic"/>
                <a:sym typeface="Century Gothic"/>
              </a:rPr>
            </a:br>
            <a:r>
              <a:rPr lang="en-US" sz="1800" dirty="0">
                <a:solidFill>
                  <a:schemeClr val="dk1"/>
                </a:solidFill>
                <a:latin typeface="Century Gothic"/>
                <a:ea typeface="Century Gothic"/>
                <a:cs typeface="Century Gothic"/>
                <a:sym typeface="Century Gothic"/>
              </a:rPr>
              <a:t>	&lt;h1 style="border:2px solid Violet;"&gt;Hello World&lt;/h1&gt;</a:t>
            </a:r>
            <a:endParaRPr lang="en-US" sz="1800" dirty="0"/>
          </a:p>
        </p:txBody>
      </p:sp>
    </p:spTree>
    <p:extLst>
      <p:ext uri="{BB962C8B-B14F-4D97-AF65-F5344CB8AC3E}">
        <p14:creationId xmlns:p14="http://schemas.microsoft.com/office/powerpoint/2010/main" val="426877479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24">
          <a:extLst>
            <a:ext uri="{FF2B5EF4-FFF2-40B4-BE49-F238E27FC236}">
              <a16:creationId xmlns:a16="http://schemas.microsoft.com/office/drawing/2014/main" id="{450051DA-97D2-EC0C-E9AD-C5D28242704D}"/>
            </a:ext>
          </a:extLst>
        </p:cNvPr>
        <p:cNvGrpSpPr/>
        <p:nvPr/>
      </p:nvGrpSpPr>
      <p:grpSpPr>
        <a:xfrm>
          <a:off x="0" y="0"/>
          <a:ext cx="0" cy="0"/>
          <a:chOff x="0" y="0"/>
          <a:chExt cx="0" cy="0"/>
        </a:xfrm>
      </p:grpSpPr>
      <p:sp>
        <p:nvSpPr>
          <p:cNvPr id="226" name="Google Shape;226;p4">
            <a:extLst>
              <a:ext uri="{FF2B5EF4-FFF2-40B4-BE49-F238E27FC236}">
                <a16:creationId xmlns:a16="http://schemas.microsoft.com/office/drawing/2014/main" id="{3B1F5501-49F2-CEAA-1BA1-015AC75DA194}"/>
              </a:ext>
            </a:extLst>
          </p:cNvPr>
          <p:cNvSpPr/>
          <p:nvPr/>
        </p:nvSpPr>
        <p:spPr>
          <a:xfrm>
            <a:off x="209006" y="0"/>
            <a:ext cx="10644922" cy="646290"/>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2400" b="1" dirty="0">
                <a:solidFill>
                  <a:srgbClr val="E20F84"/>
                </a:solidFill>
                <a:latin typeface="Century Gothic"/>
                <a:ea typeface="Century Gothic"/>
                <a:cs typeface="Century Gothic"/>
                <a:sym typeface="Century Gothic"/>
              </a:rPr>
              <a:t>Basic Web Development</a:t>
            </a:r>
            <a:endParaRPr dirty="0"/>
          </a:p>
        </p:txBody>
      </p:sp>
      <p:sp>
        <p:nvSpPr>
          <p:cNvPr id="229" name="Google Shape;229;p4">
            <a:extLst>
              <a:ext uri="{FF2B5EF4-FFF2-40B4-BE49-F238E27FC236}">
                <a16:creationId xmlns:a16="http://schemas.microsoft.com/office/drawing/2014/main" id="{464130C5-FC31-7E8A-FAF5-93BAF56889DE}"/>
              </a:ext>
            </a:extLst>
          </p:cNvPr>
          <p:cNvSpPr txBox="1"/>
          <p:nvPr/>
        </p:nvSpPr>
        <p:spPr>
          <a:xfrm>
            <a:off x="793950" y="1073791"/>
            <a:ext cx="4700941" cy="369291"/>
          </a:xfrm>
          <a:prstGeom prst="rect">
            <a:avLst/>
          </a:prstGeom>
          <a:noFill/>
          <a:ln>
            <a:noFill/>
          </a:ln>
        </p:spPr>
        <p:txBody>
          <a:bodyPr spcFirstLastPara="1" wrap="square" lIns="91425" tIns="45700" rIns="91425" bIns="45700" anchor="t" anchorCtr="0">
            <a:spAutoFit/>
          </a:bodyPr>
          <a:lstStyle/>
          <a:p>
            <a:pPr marR="0" lvl="0" algn="l" rtl="0">
              <a:spcBef>
                <a:spcPts val="0"/>
              </a:spcBef>
              <a:spcAft>
                <a:spcPts val="0"/>
              </a:spcAft>
              <a:buClr>
                <a:srgbClr val="3A3838"/>
              </a:buClr>
              <a:buSzPts val="1800"/>
            </a:pPr>
            <a:r>
              <a:rPr lang="en-GB" sz="1800" b="1" dirty="0">
                <a:solidFill>
                  <a:srgbClr val="3A3838"/>
                </a:solidFill>
                <a:latin typeface="Century Gothic" panose="020B0502020202020204" pitchFamily="34" charset="0"/>
                <a:ea typeface="Century Gothic"/>
                <a:cs typeface="Century Gothic"/>
                <a:sym typeface="Century Gothic"/>
              </a:rPr>
              <a:t>6. CSS Backgrounds</a:t>
            </a:r>
            <a:endParaRPr lang="en-US" sz="1800" b="1" dirty="0">
              <a:latin typeface="Century Gothic" panose="020B0502020202020204" pitchFamily="34" charset="0"/>
            </a:endParaRPr>
          </a:p>
        </p:txBody>
      </p:sp>
      <p:sp>
        <p:nvSpPr>
          <p:cNvPr id="2" name="TextBox 1">
            <a:extLst>
              <a:ext uri="{FF2B5EF4-FFF2-40B4-BE49-F238E27FC236}">
                <a16:creationId xmlns:a16="http://schemas.microsoft.com/office/drawing/2014/main" id="{5B87776B-43C1-8C33-7498-0B8A6F141DD3}"/>
              </a:ext>
            </a:extLst>
          </p:cNvPr>
          <p:cNvSpPr txBox="1"/>
          <p:nvPr/>
        </p:nvSpPr>
        <p:spPr>
          <a:xfrm>
            <a:off x="474182" y="655393"/>
            <a:ext cx="1944763" cy="400110"/>
          </a:xfrm>
          <a:prstGeom prst="rect">
            <a:avLst/>
          </a:prstGeom>
          <a:noFill/>
        </p:spPr>
        <p:txBody>
          <a:bodyPr wrap="none" rtlCol="0">
            <a:spAutoFit/>
          </a:bodyPr>
          <a:lstStyle/>
          <a:p>
            <a:pPr marL="342900" indent="-342900">
              <a:buClr>
                <a:srgbClr val="E20F84"/>
              </a:buClr>
              <a:buFont typeface="Arial" panose="020B0604020202020204" pitchFamily="34" charset="0"/>
              <a:buChar char="•"/>
            </a:pPr>
            <a:r>
              <a:rPr lang="en-GB" sz="2000" b="1" dirty="0">
                <a:solidFill>
                  <a:srgbClr val="E20F84"/>
                </a:solidFill>
                <a:latin typeface="Century Gothic" panose="020B0502020202020204" pitchFamily="34" charset="0"/>
                <a:cs typeface="Arial" panose="020B0604020202020204" pitchFamily="34" charset="0"/>
              </a:rPr>
              <a:t>CSS Tutorial</a:t>
            </a:r>
          </a:p>
        </p:txBody>
      </p:sp>
      <p:sp>
        <p:nvSpPr>
          <p:cNvPr id="4" name="Google Shape;239;p5">
            <a:extLst>
              <a:ext uri="{FF2B5EF4-FFF2-40B4-BE49-F238E27FC236}">
                <a16:creationId xmlns:a16="http://schemas.microsoft.com/office/drawing/2014/main" id="{B5628734-25FF-60D4-314C-F7F4AE773C1A}"/>
              </a:ext>
            </a:extLst>
          </p:cNvPr>
          <p:cNvSpPr/>
          <p:nvPr/>
        </p:nvSpPr>
        <p:spPr>
          <a:xfrm>
            <a:off x="1151287" y="1636776"/>
            <a:ext cx="10397584" cy="313928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b="1" dirty="0">
                <a:solidFill>
                  <a:schemeClr val="dk1"/>
                </a:solidFill>
                <a:latin typeface="Century Gothic"/>
                <a:ea typeface="Century Gothic"/>
                <a:cs typeface="Century Gothic"/>
                <a:sym typeface="Century Gothic"/>
              </a:rPr>
              <a:t>CSS background-</a:t>
            </a:r>
            <a:r>
              <a:rPr lang="en-GB" sz="1800" b="1" dirty="0" err="1">
                <a:solidFill>
                  <a:schemeClr val="dk1"/>
                </a:solidFill>
                <a:latin typeface="Century Gothic"/>
                <a:ea typeface="Century Gothic"/>
                <a:cs typeface="Century Gothic"/>
                <a:sym typeface="Century Gothic"/>
              </a:rPr>
              <a:t>color</a:t>
            </a:r>
            <a:endParaRPr lang="en-GB" sz="1800" dirty="0"/>
          </a:p>
          <a:p>
            <a:pPr marL="0" marR="0" lvl="0" indent="0" algn="l" rtl="0">
              <a:spcBef>
                <a:spcPts val="0"/>
              </a:spcBef>
              <a:spcAft>
                <a:spcPts val="0"/>
              </a:spcAft>
              <a:buNone/>
            </a:pPr>
            <a:r>
              <a:rPr lang="en-GB" sz="1800" dirty="0">
                <a:solidFill>
                  <a:schemeClr val="dk1"/>
                </a:solidFill>
                <a:latin typeface="Century Gothic"/>
                <a:ea typeface="Century Gothic"/>
                <a:cs typeface="Century Gothic"/>
                <a:sym typeface="Century Gothic"/>
              </a:rPr>
              <a:t>	body {</a:t>
            </a:r>
            <a:br>
              <a:rPr lang="en-GB" sz="1800" dirty="0">
                <a:solidFill>
                  <a:schemeClr val="dk1"/>
                </a:solidFill>
                <a:latin typeface="Century Gothic"/>
                <a:ea typeface="Century Gothic"/>
                <a:cs typeface="Century Gothic"/>
                <a:sym typeface="Century Gothic"/>
              </a:rPr>
            </a:br>
            <a:r>
              <a:rPr lang="en-GB" sz="1800" dirty="0">
                <a:solidFill>
                  <a:schemeClr val="dk1"/>
                </a:solidFill>
                <a:latin typeface="Century Gothic"/>
                <a:ea typeface="Century Gothic"/>
                <a:cs typeface="Century Gothic"/>
                <a:sym typeface="Century Gothic"/>
              </a:rPr>
              <a:t>  		background-</a:t>
            </a:r>
            <a:r>
              <a:rPr lang="en-GB" sz="1800" dirty="0" err="1">
                <a:solidFill>
                  <a:schemeClr val="dk1"/>
                </a:solidFill>
                <a:latin typeface="Century Gothic"/>
                <a:ea typeface="Century Gothic"/>
                <a:cs typeface="Century Gothic"/>
                <a:sym typeface="Century Gothic"/>
              </a:rPr>
              <a:t>color</a:t>
            </a:r>
            <a:r>
              <a:rPr lang="en-GB" sz="1800" dirty="0">
                <a:solidFill>
                  <a:schemeClr val="dk1"/>
                </a:solidFill>
                <a:latin typeface="Century Gothic"/>
                <a:ea typeface="Century Gothic"/>
                <a:cs typeface="Century Gothic"/>
                <a:sym typeface="Century Gothic"/>
              </a:rPr>
              <a:t>: </a:t>
            </a:r>
            <a:r>
              <a:rPr lang="en-GB" sz="1800" dirty="0" err="1">
                <a:solidFill>
                  <a:schemeClr val="dk1"/>
                </a:solidFill>
                <a:latin typeface="Century Gothic"/>
                <a:ea typeface="Century Gothic"/>
                <a:cs typeface="Century Gothic"/>
                <a:sym typeface="Century Gothic"/>
              </a:rPr>
              <a:t>lightblue</a:t>
            </a:r>
            <a:r>
              <a:rPr lang="en-GB" sz="1800" dirty="0">
                <a:solidFill>
                  <a:schemeClr val="dk1"/>
                </a:solidFill>
                <a:latin typeface="Century Gothic"/>
                <a:ea typeface="Century Gothic"/>
                <a:cs typeface="Century Gothic"/>
                <a:sym typeface="Century Gothic"/>
              </a:rPr>
              <a:t>;</a:t>
            </a:r>
            <a:br>
              <a:rPr lang="en-GB" sz="1800" dirty="0">
                <a:solidFill>
                  <a:schemeClr val="dk1"/>
                </a:solidFill>
                <a:latin typeface="Century Gothic"/>
                <a:ea typeface="Century Gothic"/>
                <a:cs typeface="Century Gothic"/>
                <a:sym typeface="Century Gothic"/>
              </a:rPr>
            </a:br>
            <a:r>
              <a:rPr lang="en-GB" sz="1800" dirty="0">
                <a:solidFill>
                  <a:schemeClr val="dk1"/>
                </a:solidFill>
                <a:latin typeface="Century Gothic"/>
                <a:ea typeface="Century Gothic"/>
                <a:cs typeface="Century Gothic"/>
                <a:sym typeface="Century Gothic"/>
              </a:rPr>
              <a:t>	}</a:t>
            </a:r>
            <a:endParaRPr lang="en-GB" sz="1800" dirty="0"/>
          </a:p>
          <a:p>
            <a:pPr marL="0" marR="0" lvl="0" indent="0" algn="l" rtl="0">
              <a:spcBef>
                <a:spcPts val="0"/>
              </a:spcBef>
              <a:spcAft>
                <a:spcPts val="0"/>
              </a:spcAft>
              <a:buNone/>
            </a:pPr>
            <a:endParaRPr lang="en-GB" sz="1800" dirty="0">
              <a:solidFill>
                <a:schemeClr val="dk1"/>
              </a:solidFill>
              <a:latin typeface="Century Gothic"/>
              <a:ea typeface="Century Gothic"/>
              <a:cs typeface="Century Gothic"/>
              <a:sym typeface="Century Gothic"/>
            </a:endParaRPr>
          </a:p>
          <a:p>
            <a:pPr marL="0" marR="0" lvl="0" indent="0" algn="l" rtl="0">
              <a:spcBef>
                <a:spcPts val="0"/>
              </a:spcBef>
              <a:spcAft>
                <a:spcPts val="0"/>
              </a:spcAft>
              <a:buNone/>
            </a:pPr>
            <a:r>
              <a:rPr lang="en-GB" sz="1800" b="1" dirty="0">
                <a:solidFill>
                  <a:schemeClr val="dk1"/>
                </a:solidFill>
                <a:latin typeface="Century Gothic"/>
                <a:ea typeface="Century Gothic"/>
                <a:cs typeface="Century Gothic"/>
                <a:sym typeface="Century Gothic"/>
              </a:rPr>
              <a:t>Opacity / Transparency</a:t>
            </a:r>
            <a:endParaRPr lang="en-GB" sz="1800" dirty="0"/>
          </a:p>
          <a:p>
            <a:pPr marL="0" marR="0" lvl="0" indent="0" algn="l" rtl="0">
              <a:spcBef>
                <a:spcPts val="0"/>
              </a:spcBef>
              <a:spcAft>
                <a:spcPts val="0"/>
              </a:spcAft>
              <a:buNone/>
            </a:pPr>
            <a:r>
              <a:rPr lang="en-GB" sz="1800" dirty="0">
                <a:solidFill>
                  <a:schemeClr val="dk1"/>
                </a:solidFill>
                <a:latin typeface="Century Gothic"/>
                <a:ea typeface="Century Gothic"/>
                <a:cs typeface="Century Gothic"/>
                <a:sym typeface="Century Gothic"/>
              </a:rPr>
              <a:t>	div {</a:t>
            </a:r>
            <a:br>
              <a:rPr lang="en-GB" sz="1800" dirty="0">
                <a:solidFill>
                  <a:schemeClr val="dk1"/>
                </a:solidFill>
                <a:latin typeface="Century Gothic"/>
                <a:ea typeface="Century Gothic"/>
                <a:cs typeface="Century Gothic"/>
                <a:sym typeface="Century Gothic"/>
              </a:rPr>
            </a:br>
            <a:r>
              <a:rPr lang="en-GB" sz="1800" dirty="0">
                <a:solidFill>
                  <a:schemeClr val="dk1"/>
                </a:solidFill>
                <a:latin typeface="Century Gothic"/>
                <a:ea typeface="Century Gothic"/>
                <a:cs typeface="Century Gothic"/>
                <a:sym typeface="Century Gothic"/>
              </a:rPr>
              <a:t>  		background-</a:t>
            </a:r>
            <a:r>
              <a:rPr lang="en-GB" sz="1800" dirty="0" err="1">
                <a:solidFill>
                  <a:schemeClr val="dk1"/>
                </a:solidFill>
                <a:latin typeface="Century Gothic"/>
                <a:ea typeface="Century Gothic"/>
                <a:cs typeface="Century Gothic"/>
                <a:sym typeface="Century Gothic"/>
              </a:rPr>
              <a:t>color</a:t>
            </a:r>
            <a:r>
              <a:rPr lang="en-GB" sz="1800" dirty="0">
                <a:solidFill>
                  <a:schemeClr val="dk1"/>
                </a:solidFill>
                <a:latin typeface="Century Gothic"/>
                <a:ea typeface="Century Gothic"/>
                <a:cs typeface="Century Gothic"/>
                <a:sym typeface="Century Gothic"/>
              </a:rPr>
              <a:t>: green;</a:t>
            </a:r>
            <a:br>
              <a:rPr lang="en-GB" sz="1800" dirty="0">
                <a:solidFill>
                  <a:schemeClr val="dk1"/>
                </a:solidFill>
                <a:latin typeface="Century Gothic"/>
                <a:ea typeface="Century Gothic"/>
                <a:cs typeface="Century Gothic"/>
                <a:sym typeface="Century Gothic"/>
              </a:rPr>
            </a:br>
            <a:r>
              <a:rPr lang="en-GB" sz="1800" dirty="0">
                <a:solidFill>
                  <a:schemeClr val="dk1"/>
                </a:solidFill>
                <a:latin typeface="Century Gothic"/>
                <a:ea typeface="Century Gothic"/>
                <a:cs typeface="Century Gothic"/>
                <a:sym typeface="Century Gothic"/>
              </a:rPr>
              <a:t>  		opacity: 0.3;</a:t>
            </a:r>
            <a:br>
              <a:rPr lang="en-GB" sz="1800" dirty="0">
                <a:solidFill>
                  <a:schemeClr val="dk1"/>
                </a:solidFill>
                <a:latin typeface="Century Gothic"/>
                <a:ea typeface="Century Gothic"/>
                <a:cs typeface="Century Gothic"/>
                <a:sym typeface="Century Gothic"/>
              </a:rPr>
            </a:br>
            <a:r>
              <a:rPr lang="en-GB" sz="1800" dirty="0">
                <a:solidFill>
                  <a:schemeClr val="dk1"/>
                </a:solidFill>
                <a:latin typeface="Century Gothic"/>
                <a:ea typeface="Century Gothic"/>
                <a:cs typeface="Century Gothic"/>
                <a:sym typeface="Century Gothic"/>
              </a:rPr>
              <a:t>	}</a:t>
            </a:r>
            <a:endParaRPr lang="en-GB" sz="1800" dirty="0"/>
          </a:p>
          <a:p>
            <a:pPr marL="0" marR="0" lvl="0" indent="0" algn="l" rtl="0">
              <a:spcBef>
                <a:spcPts val="0"/>
              </a:spcBef>
              <a:spcAft>
                <a:spcPts val="0"/>
              </a:spcAft>
              <a:buNone/>
            </a:pPr>
            <a:r>
              <a:rPr lang="en-GB" sz="1800" dirty="0">
                <a:solidFill>
                  <a:schemeClr val="dk1"/>
                </a:solidFill>
                <a:latin typeface="Century Gothic"/>
                <a:ea typeface="Century Gothic"/>
                <a:cs typeface="Century Gothic"/>
                <a:sym typeface="Century Gothic"/>
              </a:rPr>
              <a:t>	</a:t>
            </a:r>
            <a:endParaRPr lang="en-GB" sz="1800" dirty="0"/>
          </a:p>
        </p:txBody>
      </p:sp>
    </p:spTree>
    <p:extLst>
      <p:ext uri="{BB962C8B-B14F-4D97-AF65-F5344CB8AC3E}">
        <p14:creationId xmlns:p14="http://schemas.microsoft.com/office/powerpoint/2010/main" val="130930040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24">
          <a:extLst>
            <a:ext uri="{FF2B5EF4-FFF2-40B4-BE49-F238E27FC236}">
              <a16:creationId xmlns:a16="http://schemas.microsoft.com/office/drawing/2014/main" id="{441D53D2-416B-B653-35C8-8687007EE8F8}"/>
            </a:ext>
          </a:extLst>
        </p:cNvPr>
        <p:cNvGrpSpPr/>
        <p:nvPr/>
      </p:nvGrpSpPr>
      <p:grpSpPr>
        <a:xfrm>
          <a:off x="0" y="0"/>
          <a:ext cx="0" cy="0"/>
          <a:chOff x="0" y="0"/>
          <a:chExt cx="0" cy="0"/>
        </a:xfrm>
      </p:grpSpPr>
      <p:sp>
        <p:nvSpPr>
          <p:cNvPr id="226" name="Google Shape;226;p4">
            <a:extLst>
              <a:ext uri="{FF2B5EF4-FFF2-40B4-BE49-F238E27FC236}">
                <a16:creationId xmlns:a16="http://schemas.microsoft.com/office/drawing/2014/main" id="{396CF02F-E972-7AC1-2751-61F5185CDC76}"/>
              </a:ext>
            </a:extLst>
          </p:cNvPr>
          <p:cNvSpPr/>
          <p:nvPr/>
        </p:nvSpPr>
        <p:spPr>
          <a:xfrm>
            <a:off x="209006" y="0"/>
            <a:ext cx="10644922" cy="646290"/>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2400" b="1" dirty="0">
                <a:solidFill>
                  <a:srgbClr val="E20F84"/>
                </a:solidFill>
                <a:latin typeface="Century Gothic"/>
                <a:ea typeface="Century Gothic"/>
                <a:cs typeface="Century Gothic"/>
                <a:sym typeface="Century Gothic"/>
              </a:rPr>
              <a:t>Basic Web Development</a:t>
            </a:r>
            <a:endParaRPr dirty="0"/>
          </a:p>
        </p:txBody>
      </p:sp>
      <p:sp>
        <p:nvSpPr>
          <p:cNvPr id="229" name="Google Shape;229;p4">
            <a:extLst>
              <a:ext uri="{FF2B5EF4-FFF2-40B4-BE49-F238E27FC236}">
                <a16:creationId xmlns:a16="http://schemas.microsoft.com/office/drawing/2014/main" id="{EF4A75FB-9553-9913-E366-1FB0D74ECEE2}"/>
              </a:ext>
            </a:extLst>
          </p:cNvPr>
          <p:cNvSpPr txBox="1"/>
          <p:nvPr/>
        </p:nvSpPr>
        <p:spPr>
          <a:xfrm>
            <a:off x="793950" y="1073791"/>
            <a:ext cx="4700941" cy="369291"/>
          </a:xfrm>
          <a:prstGeom prst="rect">
            <a:avLst/>
          </a:prstGeom>
          <a:noFill/>
          <a:ln>
            <a:noFill/>
          </a:ln>
        </p:spPr>
        <p:txBody>
          <a:bodyPr spcFirstLastPara="1" wrap="square" lIns="91425" tIns="45700" rIns="91425" bIns="45700" anchor="t" anchorCtr="0">
            <a:spAutoFit/>
          </a:bodyPr>
          <a:lstStyle/>
          <a:p>
            <a:pPr marR="0" lvl="0" algn="l" rtl="0">
              <a:spcBef>
                <a:spcPts val="0"/>
              </a:spcBef>
              <a:spcAft>
                <a:spcPts val="0"/>
              </a:spcAft>
              <a:buClr>
                <a:srgbClr val="3A3838"/>
              </a:buClr>
              <a:buSzPts val="1800"/>
            </a:pPr>
            <a:r>
              <a:rPr lang="en-GB" sz="1800" b="1" dirty="0">
                <a:solidFill>
                  <a:srgbClr val="3A3838"/>
                </a:solidFill>
                <a:latin typeface="Century Gothic" panose="020B0502020202020204" pitchFamily="34" charset="0"/>
                <a:ea typeface="Century Gothic"/>
                <a:cs typeface="Century Gothic"/>
                <a:sym typeface="Century Gothic"/>
              </a:rPr>
              <a:t>7. CSS Borders</a:t>
            </a:r>
            <a:endParaRPr lang="en-US" sz="1800" b="1" dirty="0">
              <a:latin typeface="Century Gothic" panose="020B0502020202020204" pitchFamily="34" charset="0"/>
            </a:endParaRPr>
          </a:p>
        </p:txBody>
      </p:sp>
      <p:sp>
        <p:nvSpPr>
          <p:cNvPr id="2" name="TextBox 1">
            <a:extLst>
              <a:ext uri="{FF2B5EF4-FFF2-40B4-BE49-F238E27FC236}">
                <a16:creationId xmlns:a16="http://schemas.microsoft.com/office/drawing/2014/main" id="{D0C77D68-2B75-B10B-43A1-C21057D368C4}"/>
              </a:ext>
            </a:extLst>
          </p:cNvPr>
          <p:cNvSpPr txBox="1"/>
          <p:nvPr/>
        </p:nvSpPr>
        <p:spPr>
          <a:xfrm>
            <a:off x="474182" y="655393"/>
            <a:ext cx="1944763" cy="400110"/>
          </a:xfrm>
          <a:prstGeom prst="rect">
            <a:avLst/>
          </a:prstGeom>
          <a:noFill/>
        </p:spPr>
        <p:txBody>
          <a:bodyPr wrap="none" rtlCol="0">
            <a:spAutoFit/>
          </a:bodyPr>
          <a:lstStyle/>
          <a:p>
            <a:pPr marL="342900" indent="-342900">
              <a:buClr>
                <a:srgbClr val="E20F84"/>
              </a:buClr>
              <a:buFont typeface="Arial" panose="020B0604020202020204" pitchFamily="34" charset="0"/>
              <a:buChar char="•"/>
            </a:pPr>
            <a:r>
              <a:rPr lang="en-GB" sz="2000" b="1" dirty="0">
                <a:solidFill>
                  <a:srgbClr val="E20F84"/>
                </a:solidFill>
                <a:latin typeface="Century Gothic" panose="020B0502020202020204" pitchFamily="34" charset="0"/>
                <a:cs typeface="Arial" panose="020B0604020202020204" pitchFamily="34" charset="0"/>
              </a:rPr>
              <a:t>CSS Tutorial</a:t>
            </a:r>
          </a:p>
        </p:txBody>
      </p:sp>
      <p:sp>
        <p:nvSpPr>
          <p:cNvPr id="4" name="Google Shape;239;p5">
            <a:extLst>
              <a:ext uri="{FF2B5EF4-FFF2-40B4-BE49-F238E27FC236}">
                <a16:creationId xmlns:a16="http://schemas.microsoft.com/office/drawing/2014/main" id="{0B2F3CDB-C9C5-0D18-861C-B15C2A4BC497}"/>
              </a:ext>
            </a:extLst>
          </p:cNvPr>
          <p:cNvSpPr/>
          <p:nvPr/>
        </p:nvSpPr>
        <p:spPr>
          <a:xfrm>
            <a:off x="1151287" y="1639716"/>
            <a:ext cx="4453984" cy="289305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b="1" dirty="0">
                <a:solidFill>
                  <a:schemeClr val="dk1"/>
                </a:solidFill>
                <a:latin typeface="Century Gothic" panose="020B0502020202020204" pitchFamily="34" charset="0"/>
                <a:ea typeface="Century Gothic"/>
                <a:cs typeface="Century Gothic"/>
                <a:sym typeface="Century Gothic"/>
              </a:rPr>
              <a:t>CSS Border Style</a:t>
            </a:r>
          </a:p>
          <a:p>
            <a:pPr marL="457200" marR="0" lvl="1" indent="0" algn="l" rtl="0">
              <a:spcBef>
                <a:spcPts val="0"/>
              </a:spcBef>
              <a:spcAft>
                <a:spcPts val="0"/>
              </a:spcAft>
              <a:buNone/>
            </a:pPr>
            <a:r>
              <a:rPr lang="en-US" b="0" i="0" u="none" strike="noStrike" cap="none" dirty="0">
                <a:solidFill>
                  <a:schemeClr val="dk1"/>
                </a:solidFill>
                <a:latin typeface="Century Gothic" panose="020B0502020202020204" pitchFamily="34" charset="0"/>
                <a:ea typeface="Century Gothic"/>
                <a:cs typeface="Century Gothic"/>
                <a:sym typeface="Century Gothic"/>
              </a:rPr>
              <a:t>.dotted {border-style: dotted;}</a:t>
            </a:r>
            <a:br>
              <a:rPr lang="en-US" b="0" i="0" u="none" strike="noStrike" cap="none" dirty="0">
                <a:solidFill>
                  <a:schemeClr val="dk1"/>
                </a:solidFill>
                <a:latin typeface="Century Gothic" panose="020B0502020202020204" pitchFamily="34" charset="0"/>
                <a:ea typeface="Century Gothic"/>
                <a:cs typeface="Century Gothic"/>
                <a:sym typeface="Century Gothic"/>
              </a:rPr>
            </a:br>
            <a:r>
              <a:rPr lang="en-US" b="0" i="0" u="none" strike="noStrike" cap="none" dirty="0">
                <a:solidFill>
                  <a:schemeClr val="dk1"/>
                </a:solidFill>
                <a:latin typeface="Century Gothic" panose="020B0502020202020204" pitchFamily="34" charset="0"/>
                <a:ea typeface="Century Gothic"/>
                <a:cs typeface="Century Gothic"/>
                <a:sym typeface="Century Gothic"/>
              </a:rPr>
              <a:t>.dashed {border-style: dashed;}</a:t>
            </a:r>
            <a:br>
              <a:rPr lang="en-US" b="0" i="0" u="none" strike="noStrike" cap="none" dirty="0">
                <a:solidFill>
                  <a:schemeClr val="dk1"/>
                </a:solidFill>
                <a:latin typeface="Century Gothic" panose="020B0502020202020204" pitchFamily="34" charset="0"/>
                <a:ea typeface="Century Gothic"/>
                <a:cs typeface="Century Gothic"/>
                <a:sym typeface="Century Gothic"/>
              </a:rPr>
            </a:br>
            <a:r>
              <a:rPr lang="en-US" b="0" i="0" u="none" strike="noStrike" cap="none" dirty="0">
                <a:solidFill>
                  <a:schemeClr val="dk1"/>
                </a:solidFill>
                <a:latin typeface="Century Gothic" panose="020B0502020202020204" pitchFamily="34" charset="0"/>
                <a:ea typeface="Century Gothic"/>
                <a:cs typeface="Century Gothic"/>
                <a:sym typeface="Century Gothic"/>
              </a:rPr>
              <a:t>.solid {border-style: solid;}</a:t>
            </a:r>
            <a:br>
              <a:rPr lang="en-US" b="0" i="0" u="none" strike="noStrike" cap="none" dirty="0">
                <a:solidFill>
                  <a:schemeClr val="dk1"/>
                </a:solidFill>
                <a:latin typeface="Century Gothic" panose="020B0502020202020204" pitchFamily="34" charset="0"/>
                <a:ea typeface="Century Gothic"/>
                <a:cs typeface="Century Gothic"/>
                <a:sym typeface="Century Gothic"/>
              </a:rPr>
            </a:br>
            <a:r>
              <a:rPr lang="en-US" b="0" i="0" u="none" strike="noStrike" cap="none" dirty="0">
                <a:solidFill>
                  <a:schemeClr val="dk1"/>
                </a:solidFill>
                <a:latin typeface="Century Gothic" panose="020B0502020202020204" pitchFamily="34" charset="0"/>
                <a:ea typeface="Century Gothic"/>
                <a:cs typeface="Century Gothic"/>
                <a:sym typeface="Century Gothic"/>
              </a:rPr>
              <a:t>.double {border-style: double;}</a:t>
            </a:r>
            <a:br>
              <a:rPr lang="en-US" b="0" i="0" u="none" strike="noStrike" cap="none" dirty="0">
                <a:solidFill>
                  <a:schemeClr val="dk1"/>
                </a:solidFill>
                <a:latin typeface="Century Gothic" panose="020B0502020202020204" pitchFamily="34" charset="0"/>
                <a:ea typeface="Century Gothic"/>
                <a:cs typeface="Century Gothic"/>
                <a:sym typeface="Century Gothic"/>
              </a:rPr>
            </a:br>
            <a:r>
              <a:rPr lang="en-US" b="0" i="0" u="none" strike="noStrike" cap="none" dirty="0">
                <a:solidFill>
                  <a:schemeClr val="dk1"/>
                </a:solidFill>
                <a:latin typeface="Century Gothic" panose="020B0502020202020204" pitchFamily="34" charset="0"/>
                <a:ea typeface="Century Gothic"/>
                <a:cs typeface="Century Gothic"/>
                <a:sym typeface="Century Gothic"/>
              </a:rPr>
              <a:t>.groove {border-style: groove;}</a:t>
            </a:r>
            <a:br>
              <a:rPr lang="en-US" b="0" i="0" u="none" strike="noStrike" cap="none" dirty="0">
                <a:solidFill>
                  <a:schemeClr val="dk1"/>
                </a:solidFill>
                <a:latin typeface="Century Gothic" panose="020B0502020202020204" pitchFamily="34" charset="0"/>
                <a:ea typeface="Century Gothic"/>
                <a:cs typeface="Century Gothic"/>
                <a:sym typeface="Century Gothic"/>
              </a:rPr>
            </a:br>
            <a:r>
              <a:rPr lang="en-US" b="0" i="0" u="none" strike="noStrike" cap="none" dirty="0">
                <a:solidFill>
                  <a:schemeClr val="dk1"/>
                </a:solidFill>
                <a:latin typeface="Century Gothic" panose="020B0502020202020204" pitchFamily="34" charset="0"/>
                <a:ea typeface="Century Gothic"/>
                <a:cs typeface="Century Gothic"/>
                <a:sym typeface="Century Gothic"/>
              </a:rPr>
              <a:t>.ridge {border-style: ridge;}</a:t>
            </a:r>
            <a:br>
              <a:rPr lang="en-US" b="0" i="0" u="none" strike="noStrike" cap="none" dirty="0">
                <a:solidFill>
                  <a:schemeClr val="dk1"/>
                </a:solidFill>
                <a:latin typeface="Century Gothic" panose="020B0502020202020204" pitchFamily="34" charset="0"/>
                <a:ea typeface="Century Gothic"/>
                <a:cs typeface="Century Gothic"/>
                <a:sym typeface="Century Gothic"/>
              </a:rPr>
            </a:br>
            <a:r>
              <a:rPr lang="en-US" b="0" i="0" u="none" strike="noStrike" cap="none" dirty="0">
                <a:solidFill>
                  <a:schemeClr val="dk1"/>
                </a:solidFill>
                <a:latin typeface="Century Gothic" panose="020B0502020202020204" pitchFamily="34" charset="0"/>
                <a:ea typeface="Century Gothic"/>
                <a:cs typeface="Century Gothic"/>
                <a:sym typeface="Century Gothic"/>
              </a:rPr>
              <a:t>.inset {border-style: inset;}</a:t>
            </a:r>
            <a:br>
              <a:rPr lang="en-US" b="0" i="0" u="none" strike="noStrike" cap="none" dirty="0">
                <a:solidFill>
                  <a:schemeClr val="dk1"/>
                </a:solidFill>
                <a:latin typeface="Century Gothic" panose="020B0502020202020204" pitchFamily="34" charset="0"/>
                <a:ea typeface="Century Gothic"/>
                <a:cs typeface="Century Gothic"/>
                <a:sym typeface="Century Gothic"/>
              </a:rPr>
            </a:br>
            <a:r>
              <a:rPr lang="en-US" b="0" i="0" u="none" strike="noStrike" cap="none" dirty="0">
                <a:solidFill>
                  <a:schemeClr val="dk1"/>
                </a:solidFill>
                <a:latin typeface="Century Gothic" panose="020B0502020202020204" pitchFamily="34" charset="0"/>
                <a:ea typeface="Century Gothic"/>
                <a:cs typeface="Century Gothic"/>
                <a:sym typeface="Century Gothic"/>
              </a:rPr>
              <a:t>.outset {border-style: outset;}</a:t>
            </a:r>
            <a:br>
              <a:rPr lang="en-US" b="0" i="0" u="none" strike="noStrike" cap="none" dirty="0">
                <a:solidFill>
                  <a:schemeClr val="dk1"/>
                </a:solidFill>
                <a:latin typeface="Century Gothic" panose="020B0502020202020204" pitchFamily="34" charset="0"/>
                <a:ea typeface="Century Gothic"/>
                <a:cs typeface="Century Gothic"/>
                <a:sym typeface="Century Gothic"/>
              </a:rPr>
            </a:br>
            <a:r>
              <a:rPr lang="en-US" b="0" i="0" u="none" strike="noStrike" cap="none" dirty="0">
                <a:solidFill>
                  <a:schemeClr val="dk1"/>
                </a:solidFill>
                <a:latin typeface="Century Gothic" panose="020B0502020202020204" pitchFamily="34" charset="0"/>
                <a:ea typeface="Century Gothic"/>
                <a:cs typeface="Century Gothic"/>
                <a:sym typeface="Century Gothic"/>
              </a:rPr>
              <a:t>.none {border-style: none;}</a:t>
            </a:r>
            <a:br>
              <a:rPr lang="en-US" b="0" i="0" u="none" strike="noStrike" cap="none" dirty="0">
                <a:solidFill>
                  <a:schemeClr val="dk1"/>
                </a:solidFill>
                <a:latin typeface="Century Gothic" panose="020B0502020202020204" pitchFamily="34" charset="0"/>
                <a:ea typeface="Century Gothic"/>
                <a:cs typeface="Century Gothic"/>
                <a:sym typeface="Century Gothic"/>
              </a:rPr>
            </a:br>
            <a:r>
              <a:rPr lang="en-US" b="0" i="0" u="none" strike="noStrike" cap="none" dirty="0">
                <a:solidFill>
                  <a:schemeClr val="dk1"/>
                </a:solidFill>
                <a:latin typeface="Century Gothic" panose="020B0502020202020204" pitchFamily="34" charset="0"/>
                <a:ea typeface="Century Gothic"/>
                <a:cs typeface="Century Gothic"/>
                <a:sym typeface="Century Gothic"/>
              </a:rPr>
              <a:t>.hidden {border-style: hidden;}</a:t>
            </a:r>
            <a:br>
              <a:rPr lang="en-US" b="0" i="0" u="none" strike="noStrike" cap="none" dirty="0">
                <a:solidFill>
                  <a:schemeClr val="dk1"/>
                </a:solidFill>
                <a:latin typeface="Century Gothic" panose="020B0502020202020204" pitchFamily="34" charset="0"/>
                <a:ea typeface="Century Gothic"/>
                <a:cs typeface="Century Gothic"/>
                <a:sym typeface="Century Gothic"/>
              </a:rPr>
            </a:br>
            <a:r>
              <a:rPr lang="en-US" b="0" i="0" u="none" strike="noStrike" cap="none" dirty="0">
                <a:solidFill>
                  <a:schemeClr val="dk1"/>
                </a:solidFill>
                <a:latin typeface="Century Gothic" panose="020B0502020202020204" pitchFamily="34" charset="0"/>
                <a:ea typeface="Century Gothic"/>
                <a:cs typeface="Century Gothic"/>
                <a:sym typeface="Century Gothic"/>
              </a:rPr>
              <a:t>.mix {border-style: dotted dashed solid double;}</a:t>
            </a:r>
            <a:r>
              <a:rPr lang="en-US" b="0" i="0" u="none" strike="noStrike" cap="none" dirty="0">
                <a:solidFill>
                  <a:schemeClr val="dk1"/>
                </a:solidFill>
                <a:latin typeface="Century Gothic" panose="020B0502020202020204" pitchFamily="34" charset="0"/>
                <a:ea typeface="Calibri"/>
                <a:cs typeface="Calibri"/>
                <a:sym typeface="Calibri"/>
              </a:rPr>
              <a:t>	</a:t>
            </a:r>
          </a:p>
        </p:txBody>
      </p:sp>
      <p:sp>
        <p:nvSpPr>
          <p:cNvPr id="546" name="Google Shape;546;p36"/>
          <p:cNvSpPr/>
          <p:nvPr/>
        </p:nvSpPr>
        <p:spPr>
          <a:xfrm>
            <a:off x="6096000" y="1639716"/>
            <a:ext cx="6096000" cy="440116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b="1" dirty="0">
                <a:solidFill>
                  <a:schemeClr val="dk1"/>
                </a:solidFill>
                <a:latin typeface="Century Gothic" panose="020B0502020202020204" pitchFamily="34" charset="0"/>
                <a:ea typeface="Century Gothic"/>
                <a:cs typeface="Century Gothic"/>
                <a:sym typeface="Century Gothic"/>
              </a:rPr>
              <a:t>CSS Border Width</a:t>
            </a:r>
            <a:endParaRPr dirty="0">
              <a:latin typeface="Century Gothic" panose="020B0502020202020204" pitchFamily="34" charset="0"/>
            </a:endParaRPr>
          </a:p>
          <a:p>
            <a:pPr marL="457200" marR="0" lvl="1" indent="0" algn="l" rtl="0">
              <a:spcBef>
                <a:spcPts val="0"/>
              </a:spcBef>
              <a:spcAft>
                <a:spcPts val="0"/>
              </a:spcAft>
              <a:buNone/>
            </a:pPr>
            <a:r>
              <a:rPr lang="en-US" b="0" i="0" u="none" strike="noStrike" cap="none" dirty="0">
                <a:solidFill>
                  <a:schemeClr val="dk1"/>
                </a:solidFill>
                <a:latin typeface="Century Gothic" panose="020B0502020202020204" pitchFamily="34" charset="0"/>
                <a:ea typeface="Century Gothic"/>
                <a:cs typeface="Century Gothic"/>
                <a:sym typeface="Century Gothic"/>
              </a:rPr>
              <a:t>.one {</a:t>
            </a:r>
            <a:br>
              <a:rPr lang="en-US" b="0" i="0" u="none" strike="noStrike" cap="none" dirty="0">
                <a:solidFill>
                  <a:schemeClr val="dk1"/>
                </a:solidFill>
                <a:latin typeface="Century Gothic" panose="020B0502020202020204" pitchFamily="34" charset="0"/>
                <a:ea typeface="Century Gothic"/>
                <a:cs typeface="Century Gothic"/>
                <a:sym typeface="Century Gothic"/>
              </a:rPr>
            </a:br>
            <a:r>
              <a:rPr lang="en-US" b="0" i="0" u="none" strike="noStrike" cap="none" dirty="0">
                <a:solidFill>
                  <a:schemeClr val="dk1"/>
                </a:solidFill>
                <a:latin typeface="Century Gothic" panose="020B0502020202020204" pitchFamily="34" charset="0"/>
                <a:ea typeface="Century Gothic"/>
                <a:cs typeface="Century Gothic"/>
                <a:sym typeface="Century Gothic"/>
              </a:rPr>
              <a:t>  border-style: solid;</a:t>
            </a:r>
            <a:br>
              <a:rPr lang="en-US" b="0" i="0" u="none" strike="noStrike" cap="none" dirty="0">
                <a:solidFill>
                  <a:schemeClr val="dk1"/>
                </a:solidFill>
                <a:latin typeface="Century Gothic" panose="020B0502020202020204" pitchFamily="34" charset="0"/>
                <a:ea typeface="Century Gothic"/>
                <a:cs typeface="Century Gothic"/>
                <a:sym typeface="Century Gothic"/>
              </a:rPr>
            </a:br>
            <a:r>
              <a:rPr lang="en-US" b="0" i="0" u="none" strike="noStrike" cap="none" dirty="0">
                <a:solidFill>
                  <a:schemeClr val="dk1"/>
                </a:solidFill>
                <a:latin typeface="Century Gothic" panose="020B0502020202020204" pitchFamily="34" charset="0"/>
                <a:ea typeface="Century Gothic"/>
                <a:cs typeface="Century Gothic"/>
                <a:sym typeface="Century Gothic"/>
              </a:rPr>
              <a:t>  border-width: 5px;</a:t>
            </a:r>
            <a:br>
              <a:rPr lang="en-US" b="0" i="0" u="none" strike="noStrike" cap="none" dirty="0">
                <a:solidFill>
                  <a:schemeClr val="dk1"/>
                </a:solidFill>
                <a:latin typeface="Century Gothic" panose="020B0502020202020204" pitchFamily="34" charset="0"/>
                <a:ea typeface="Century Gothic"/>
                <a:cs typeface="Century Gothic"/>
                <a:sym typeface="Century Gothic"/>
              </a:rPr>
            </a:br>
            <a:r>
              <a:rPr lang="en-US" b="0" i="0" u="none" strike="noStrike" cap="none" dirty="0">
                <a:solidFill>
                  <a:schemeClr val="dk1"/>
                </a:solidFill>
                <a:latin typeface="Century Gothic" panose="020B0502020202020204" pitchFamily="34" charset="0"/>
                <a:ea typeface="Century Gothic"/>
                <a:cs typeface="Century Gothic"/>
                <a:sym typeface="Century Gothic"/>
              </a:rPr>
              <a:t>}</a:t>
            </a:r>
            <a:br>
              <a:rPr lang="en-US" b="0" i="0" u="none" strike="noStrike" cap="none" dirty="0">
                <a:solidFill>
                  <a:schemeClr val="dk1"/>
                </a:solidFill>
                <a:latin typeface="Century Gothic" panose="020B0502020202020204" pitchFamily="34" charset="0"/>
                <a:ea typeface="Century Gothic"/>
                <a:cs typeface="Century Gothic"/>
                <a:sym typeface="Century Gothic"/>
              </a:rPr>
            </a:br>
            <a:br>
              <a:rPr lang="en-US" b="0" i="0" u="none" strike="noStrike" cap="none" dirty="0">
                <a:solidFill>
                  <a:schemeClr val="dk1"/>
                </a:solidFill>
                <a:latin typeface="Century Gothic" panose="020B0502020202020204" pitchFamily="34" charset="0"/>
                <a:ea typeface="Century Gothic"/>
                <a:cs typeface="Century Gothic"/>
                <a:sym typeface="Century Gothic"/>
              </a:rPr>
            </a:br>
            <a:r>
              <a:rPr lang="en-US" b="0" i="0" u="none" strike="noStrike" cap="none" dirty="0">
                <a:solidFill>
                  <a:schemeClr val="dk1"/>
                </a:solidFill>
                <a:latin typeface="Century Gothic" panose="020B0502020202020204" pitchFamily="34" charset="0"/>
                <a:ea typeface="Century Gothic"/>
                <a:cs typeface="Century Gothic"/>
                <a:sym typeface="Century Gothic"/>
              </a:rPr>
              <a:t>.two {</a:t>
            </a:r>
            <a:br>
              <a:rPr lang="en-US" b="0" i="0" u="none" strike="noStrike" cap="none" dirty="0">
                <a:solidFill>
                  <a:schemeClr val="dk1"/>
                </a:solidFill>
                <a:latin typeface="Century Gothic" panose="020B0502020202020204" pitchFamily="34" charset="0"/>
                <a:ea typeface="Century Gothic"/>
                <a:cs typeface="Century Gothic"/>
                <a:sym typeface="Century Gothic"/>
              </a:rPr>
            </a:br>
            <a:r>
              <a:rPr lang="en-US" b="0" i="0" u="none" strike="noStrike" cap="none" dirty="0">
                <a:solidFill>
                  <a:schemeClr val="dk1"/>
                </a:solidFill>
                <a:latin typeface="Century Gothic" panose="020B0502020202020204" pitchFamily="34" charset="0"/>
                <a:ea typeface="Century Gothic"/>
                <a:cs typeface="Century Gothic"/>
                <a:sym typeface="Century Gothic"/>
              </a:rPr>
              <a:t>  border-style: solid;</a:t>
            </a:r>
            <a:br>
              <a:rPr lang="en-US" b="0" i="0" u="none" strike="noStrike" cap="none" dirty="0">
                <a:solidFill>
                  <a:schemeClr val="dk1"/>
                </a:solidFill>
                <a:latin typeface="Century Gothic" panose="020B0502020202020204" pitchFamily="34" charset="0"/>
                <a:ea typeface="Century Gothic"/>
                <a:cs typeface="Century Gothic"/>
                <a:sym typeface="Century Gothic"/>
              </a:rPr>
            </a:br>
            <a:r>
              <a:rPr lang="en-US" b="0" i="0" u="none" strike="noStrike" cap="none" dirty="0">
                <a:solidFill>
                  <a:schemeClr val="dk1"/>
                </a:solidFill>
                <a:latin typeface="Century Gothic" panose="020B0502020202020204" pitchFamily="34" charset="0"/>
                <a:ea typeface="Century Gothic"/>
                <a:cs typeface="Century Gothic"/>
                <a:sym typeface="Century Gothic"/>
              </a:rPr>
              <a:t>  border-width: medium;</a:t>
            </a:r>
            <a:br>
              <a:rPr lang="en-US" b="0" i="0" u="none" strike="noStrike" cap="none" dirty="0">
                <a:solidFill>
                  <a:schemeClr val="dk1"/>
                </a:solidFill>
                <a:latin typeface="Century Gothic" panose="020B0502020202020204" pitchFamily="34" charset="0"/>
                <a:ea typeface="Century Gothic"/>
                <a:cs typeface="Century Gothic"/>
                <a:sym typeface="Century Gothic"/>
              </a:rPr>
            </a:br>
            <a:r>
              <a:rPr lang="en-US" b="0" i="0" u="none" strike="noStrike" cap="none" dirty="0">
                <a:solidFill>
                  <a:schemeClr val="dk1"/>
                </a:solidFill>
                <a:latin typeface="Century Gothic" panose="020B0502020202020204" pitchFamily="34" charset="0"/>
                <a:ea typeface="Century Gothic"/>
                <a:cs typeface="Century Gothic"/>
                <a:sym typeface="Century Gothic"/>
              </a:rPr>
              <a:t>}</a:t>
            </a:r>
            <a:br>
              <a:rPr lang="en-US" b="0" i="0" u="none" strike="noStrike" cap="none" dirty="0">
                <a:solidFill>
                  <a:schemeClr val="dk1"/>
                </a:solidFill>
                <a:latin typeface="Century Gothic" panose="020B0502020202020204" pitchFamily="34" charset="0"/>
                <a:ea typeface="Century Gothic"/>
                <a:cs typeface="Century Gothic"/>
                <a:sym typeface="Century Gothic"/>
              </a:rPr>
            </a:br>
            <a:br>
              <a:rPr lang="en-US" b="0" i="0" u="none" strike="noStrike" cap="none" dirty="0">
                <a:solidFill>
                  <a:schemeClr val="dk1"/>
                </a:solidFill>
                <a:latin typeface="Century Gothic" panose="020B0502020202020204" pitchFamily="34" charset="0"/>
                <a:ea typeface="Century Gothic"/>
                <a:cs typeface="Century Gothic"/>
                <a:sym typeface="Century Gothic"/>
              </a:rPr>
            </a:br>
            <a:r>
              <a:rPr lang="en-US" b="0" i="0" u="none" strike="noStrike" cap="none" dirty="0">
                <a:solidFill>
                  <a:schemeClr val="dk1"/>
                </a:solidFill>
                <a:latin typeface="Century Gothic" panose="020B0502020202020204" pitchFamily="34" charset="0"/>
                <a:ea typeface="Century Gothic"/>
                <a:cs typeface="Century Gothic"/>
                <a:sym typeface="Century Gothic"/>
              </a:rPr>
              <a:t>.three {</a:t>
            </a:r>
            <a:br>
              <a:rPr lang="en-US" b="0" i="0" u="none" strike="noStrike" cap="none" dirty="0">
                <a:solidFill>
                  <a:schemeClr val="dk1"/>
                </a:solidFill>
                <a:latin typeface="Century Gothic" panose="020B0502020202020204" pitchFamily="34" charset="0"/>
                <a:ea typeface="Century Gothic"/>
                <a:cs typeface="Century Gothic"/>
                <a:sym typeface="Century Gothic"/>
              </a:rPr>
            </a:br>
            <a:r>
              <a:rPr lang="en-US" b="0" i="0" u="none" strike="noStrike" cap="none" dirty="0">
                <a:solidFill>
                  <a:schemeClr val="dk1"/>
                </a:solidFill>
                <a:latin typeface="Century Gothic" panose="020B0502020202020204" pitchFamily="34" charset="0"/>
                <a:ea typeface="Century Gothic"/>
                <a:cs typeface="Century Gothic"/>
                <a:sym typeface="Century Gothic"/>
              </a:rPr>
              <a:t>  border-style: dotted;</a:t>
            </a:r>
            <a:br>
              <a:rPr lang="en-US" b="0" i="0" u="none" strike="noStrike" cap="none" dirty="0">
                <a:solidFill>
                  <a:schemeClr val="dk1"/>
                </a:solidFill>
                <a:latin typeface="Century Gothic" panose="020B0502020202020204" pitchFamily="34" charset="0"/>
                <a:ea typeface="Century Gothic"/>
                <a:cs typeface="Century Gothic"/>
                <a:sym typeface="Century Gothic"/>
              </a:rPr>
            </a:br>
            <a:r>
              <a:rPr lang="en-US" b="0" i="0" u="none" strike="noStrike" cap="none" dirty="0">
                <a:solidFill>
                  <a:schemeClr val="dk1"/>
                </a:solidFill>
                <a:latin typeface="Century Gothic" panose="020B0502020202020204" pitchFamily="34" charset="0"/>
                <a:ea typeface="Century Gothic"/>
                <a:cs typeface="Century Gothic"/>
                <a:sym typeface="Century Gothic"/>
              </a:rPr>
              <a:t>  border-width: 2px;</a:t>
            </a:r>
            <a:br>
              <a:rPr lang="en-US" b="0" i="0" u="none" strike="noStrike" cap="none" dirty="0">
                <a:solidFill>
                  <a:schemeClr val="dk1"/>
                </a:solidFill>
                <a:latin typeface="Century Gothic" panose="020B0502020202020204" pitchFamily="34" charset="0"/>
                <a:ea typeface="Century Gothic"/>
                <a:cs typeface="Century Gothic"/>
                <a:sym typeface="Century Gothic"/>
              </a:rPr>
            </a:br>
            <a:r>
              <a:rPr lang="en-US" b="0" i="0" u="none" strike="noStrike" cap="none" dirty="0">
                <a:solidFill>
                  <a:schemeClr val="dk1"/>
                </a:solidFill>
                <a:latin typeface="Century Gothic" panose="020B0502020202020204" pitchFamily="34" charset="0"/>
                <a:ea typeface="Century Gothic"/>
                <a:cs typeface="Century Gothic"/>
                <a:sym typeface="Century Gothic"/>
              </a:rPr>
              <a:t>}</a:t>
            </a:r>
            <a:br>
              <a:rPr lang="en-US" b="0" i="0" u="none" strike="noStrike" cap="none" dirty="0">
                <a:solidFill>
                  <a:schemeClr val="dk1"/>
                </a:solidFill>
                <a:latin typeface="Century Gothic" panose="020B0502020202020204" pitchFamily="34" charset="0"/>
                <a:ea typeface="Century Gothic"/>
                <a:cs typeface="Century Gothic"/>
                <a:sym typeface="Century Gothic"/>
              </a:rPr>
            </a:br>
            <a:br>
              <a:rPr lang="en-US" b="0" i="0" u="none" strike="noStrike" cap="none" dirty="0">
                <a:solidFill>
                  <a:schemeClr val="dk1"/>
                </a:solidFill>
                <a:latin typeface="Century Gothic" panose="020B0502020202020204" pitchFamily="34" charset="0"/>
                <a:ea typeface="Century Gothic"/>
                <a:cs typeface="Century Gothic"/>
                <a:sym typeface="Century Gothic"/>
              </a:rPr>
            </a:br>
            <a:r>
              <a:rPr lang="en-US" b="0" i="0" u="none" strike="noStrike" cap="none" dirty="0">
                <a:solidFill>
                  <a:schemeClr val="dk1"/>
                </a:solidFill>
                <a:latin typeface="Century Gothic" panose="020B0502020202020204" pitchFamily="34" charset="0"/>
                <a:ea typeface="Century Gothic"/>
                <a:cs typeface="Century Gothic"/>
                <a:sym typeface="Century Gothic"/>
              </a:rPr>
              <a:t>.four {</a:t>
            </a:r>
            <a:br>
              <a:rPr lang="en-US" b="0" i="0" u="none" strike="noStrike" cap="none" dirty="0">
                <a:solidFill>
                  <a:schemeClr val="dk1"/>
                </a:solidFill>
                <a:latin typeface="Century Gothic" panose="020B0502020202020204" pitchFamily="34" charset="0"/>
                <a:ea typeface="Century Gothic"/>
                <a:cs typeface="Century Gothic"/>
                <a:sym typeface="Century Gothic"/>
              </a:rPr>
            </a:br>
            <a:r>
              <a:rPr lang="en-US" b="0" i="0" u="none" strike="noStrike" cap="none" dirty="0">
                <a:solidFill>
                  <a:schemeClr val="dk1"/>
                </a:solidFill>
                <a:latin typeface="Century Gothic" panose="020B0502020202020204" pitchFamily="34" charset="0"/>
                <a:ea typeface="Century Gothic"/>
                <a:cs typeface="Century Gothic"/>
                <a:sym typeface="Century Gothic"/>
              </a:rPr>
              <a:t>  border-style: dotted;</a:t>
            </a:r>
            <a:br>
              <a:rPr lang="en-US" b="0" i="0" u="none" strike="noStrike" cap="none" dirty="0">
                <a:solidFill>
                  <a:schemeClr val="dk1"/>
                </a:solidFill>
                <a:latin typeface="Century Gothic" panose="020B0502020202020204" pitchFamily="34" charset="0"/>
                <a:ea typeface="Century Gothic"/>
                <a:cs typeface="Century Gothic"/>
                <a:sym typeface="Century Gothic"/>
              </a:rPr>
            </a:br>
            <a:r>
              <a:rPr lang="en-US" b="0" i="0" u="none" strike="noStrike" cap="none" dirty="0">
                <a:solidFill>
                  <a:schemeClr val="dk1"/>
                </a:solidFill>
                <a:latin typeface="Century Gothic" panose="020B0502020202020204" pitchFamily="34" charset="0"/>
                <a:ea typeface="Century Gothic"/>
                <a:cs typeface="Century Gothic"/>
                <a:sym typeface="Century Gothic"/>
              </a:rPr>
              <a:t>  border-width: thick;</a:t>
            </a:r>
            <a:br>
              <a:rPr lang="en-US" b="0" i="0" u="none" strike="noStrike" cap="none" dirty="0">
                <a:solidFill>
                  <a:schemeClr val="dk1"/>
                </a:solidFill>
                <a:latin typeface="Century Gothic" panose="020B0502020202020204" pitchFamily="34" charset="0"/>
                <a:ea typeface="Century Gothic"/>
                <a:cs typeface="Century Gothic"/>
                <a:sym typeface="Century Gothic"/>
              </a:rPr>
            </a:br>
            <a:r>
              <a:rPr lang="en-US" b="0" i="0" u="none" strike="noStrike" cap="none" dirty="0">
                <a:solidFill>
                  <a:schemeClr val="dk1"/>
                </a:solidFill>
                <a:latin typeface="Century Gothic" panose="020B0502020202020204" pitchFamily="34" charset="0"/>
                <a:ea typeface="Century Gothic"/>
                <a:cs typeface="Century Gothic"/>
                <a:sym typeface="Century Gothic"/>
              </a:rPr>
              <a:t>}	</a:t>
            </a:r>
            <a:endParaRPr dirty="0">
              <a:latin typeface="Century Gothic" panose="020B0502020202020204" pitchFamily="34" charset="0"/>
            </a:endParaRPr>
          </a:p>
        </p:txBody>
      </p:sp>
    </p:spTree>
    <p:extLst>
      <p:ext uri="{BB962C8B-B14F-4D97-AF65-F5344CB8AC3E}">
        <p14:creationId xmlns:p14="http://schemas.microsoft.com/office/powerpoint/2010/main" val="125086824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24">
          <a:extLst>
            <a:ext uri="{FF2B5EF4-FFF2-40B4-BE49-F238E27FC236}">
              <a16:creationId xmlns:a16="http://schemas.microsoft.com/office/drawing/2014/main" id="{61EBBF0F-6A03-F018-A5D2-0EF5F4F40DCB}"/>
            </a:ext>
          </a:extLst>
        </p:cNvPr>
        <p:cNvGrpSpPr/>
        <p:nvPr/>
      </p:nvGrpSpPr>
      <p:grpSpPr>
        <a:xfrm>
          <a:off x="0" y="0"/>
          <a:ext cx="0" cy="0"/>
          <a:chOff x="0" y="0"/>
          <a:chExt cx="0" cy="0"/>
        </a:xfrm>
      </p:grpSpPr>
      <p:sp>
        <p:nvSpPr>
          <p:cNvPr id="226" name="Google Shape;226;p4">
            <a:extLst>
              <a:ext uri="{FF2B5EF4-FFF2-40B4-BE49-F238E27FC236}">
                <a16:creationId xmlns:a16="http://schemas.microsoft.com/office/drawing/2014/main" id="{6D8D7B07-F687-A79C-E15E-05FE84142FC5}"/>
              </a:ext>
            </a:extLst>
          </p:cNvPr>
          <p:cNvSpPr/>
          <p:nvPr/>
        </p:nvSpPr>
        <p:spPr>
          <a:xfrm>
            <a:off x="209006" y="0"/>
            <a:ext cx="10644922" cy="646290"/>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2400" b="1" dirty="0">
                <a:solidFill>
                  <a:srgbClr val="E20F84"/>
                </a:solidFill>
                <a:latin typeface="Century Gothic"/>
                <a:ea typeface="Century Gothic"/>
                <a:cs typeface="Century Gothic"/>
                <a:sym typeface="Century Gothic"/>
              </a:rPr>
              <a:t>Basic Web Development</a:t>
            </a:r>
            <a:endParaRPr dirty="0"/>
          </a:p>
        </p:txBody>
      </p:sp>
      <p:sp>
        <p:nvSpPr>
          <p:cNvPr id="229" name="Google Shape;229;p4">
            <a:extLst>
              <a:ext uri="{FF2B5EF4-FFF2-40B4-BE49-F238E27FC236}">
                <a16:creationId xmlns:a16="http://schemas.microsoft.com/office/drawing/2014/main" id="{6E0FFFD0-FCDD-578C-6CF6-4E291E75CD64}"/>
              </a:ext>
            </a:extLst>
          </p:cNvPr>
          <p:cNvSpPr txBox="1"/>
          <p:nvPr/>
        </p:nvSpPr>
        <p:spPr>
          <a:xfrm>
            <a:off x="793950" y="1073791"/>
            <a:ext cx="4700941" cy="369291"/>
          </a:xfrm>
          <a:prstGeom prst="rect">
            <a:avLst/>
          </a:prstGeom>
          <a:noFill/>
          <a:ln>
            <a:noFill/>
          </a:ln>
        </p:spPr>
        <p:txBody>
          <a:bodyPr spcFirstLastPara="1" wrap="square" lIns="91425" tIns="45700" rIns="91425" bIns="45700" anchor="t" anchorCtr="0">
            <a:spAutoFit/>
          </a:bodyPr>
          <a:lstStyle/>
          <a:p>
            <a:pPr marR="0" lvl="0" algn="l" rtl="0">
              <a:spcBef>
                <a:spcPts val="0"/>
              </a:spcBef>
              <a:spcAft>
                <a:spcPts val="0"/>
              </a:spcAft>
              <a:buClr>
                <a:srgbClr val="3A3838"/>
              </a:buClr>
              <a:buSzPts val="1800"/>
            </a:pPr>
            <a:r>
              <a:rPr lang="en-GB" sz="1800" b="1" dirty="0">
                <a:solidFill>
                  <a:srgbClr val="3A3838"/>
                </a:solidFill>
                <a:latin typeface="Century Gothic" panose="020B0502020202020204" pitchFamily="34" charset="0"/>
                <a:ea typeface="Century Gothic"/>
                <a:cs typeface="Century Gothic"/>
                <a:sym typeface="Century Gothic"/>
              </a:rPr>
              <a:t>7. CSS Borders</a:t>
            </a:r>
            <a:endParaRPr lang="en-US" sz="1800" b="1" dirty="0">
              <a:latin typeface="Century Gothic" panose="020B0502020202020204" pitchFamily="34" charset="0"/>
            </a:endParaRPr>
          </a:p>
        </p:txBody>
      </p:sp>
      <p:sp>
        <p:nvSpPr>
          <p:cNvPr id="2" name="TextBox 1">
            <a:extLst>
              <a:ext uri="{FF2B5EF4-FFF2-40B4-BE49-F238E27FC236}">
                <a16:creationId xmlns:a16="http://schemas.microsoft.com/office/drawing/2014/main" id="{FAEA9CC6-0B9E-C070-7E0E-FFF6D6F8AECE}"/>
              </a:ext>
            </a:extLst>
          </p:cNvPr>
          <p:cNvSpPr txBox="1"/>
          <p:nvPr/>
        </p:nvSpPr>
        <p:spPr>
          <a:xfrm>
            <a:off x="474182" y="655393"/>
            <a:ext cx="1944763" cy="400110"/>
          </a:xfrm>
          <a:prstGeom prst="rect">
            <a:avLst/>
          </a:prstGeom>
          <a:noFill/>
        </p:spPr>
        <p:txBody>
          <a:bodyPr wrap="none" rtlCol="0">
            <a:spAutoFit/>
          </a:bodyPr>
          <a:lstStyle/>
          <a:p>
            <a:pPr marL="342900" indent="-342900">
              <a:buClr>
                <a:srgbClr val="E20F84"/>
              </a:buClr>
              <a:buFont typeface="Arial" panose="020B0604020202020204" pitchFamily="34" charset="0"/>
              <a:buChar char="•"/>
            </a:pPr>
            <a:r>
              <a:rPr lang="en-GB" sz="2000" b="1" dirty="0">
                <a:solidFill>
                  <a:srgbClr val="E20F84"/>
                </a:solidFill>
                <a:latin typeface="Century Gothic" panose="020B0502020202020204" pitchFamily="34" charset="0"/>
                <a:cs typeface="Arial" panose="020B0604020202020204" pitchFamily="34" charset="0"/>
              </a:rPr>
              <a:t>CSS Tutorial</a:t>
            </a:r>
          </a:p>
        </p:txBody>
      </p:sp>
      <p:sp>
        <p:nvSpPr>
          <p:cNvPr id="4" name="Google Shape;239;p5">
            <a:extLst>
              <a:ext uri="{FF2B5EF4-FFF2-40B4-BE49-F238E27FC236}">
                <a16:creationId xmlns:a16="http://schemas.microsoft.com/office/drawing/2014/main" id="{A2AA462B-5494-5C12-DC9A-171F9E69C1A5}"/>
              </a:ext>
            </a:extLst>
          </p:cNvPr>
          <p:cNvSpPr/>
          <p:nvPr/>
        </p:nvSpPr>
        <p:spPr>
          <a:xfrm>
            <a:off x="1151287" y="1639716"/>
            <a:ext cx="4453984" cy="332394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b="1" dirty="0">
                <a:solidFill>
                  <a:schemeClr val="dk1"/>
                </a:solidFill>
                <a:latin typeface="Century Gothic"/>
                <a:ea typeface="Century Gothic"/>
                <a:cs typeface="Century Gothic"/>
                <a:sym typeface="Century Gothic"/>
              </a:rPr>
              <a:t>CSS Border Color</a:t>
            </a:r>
            <a:endParaRPr lang="en-US" dirty="0"/>
          </a:p>
          <a:p>
            <a:pPr marL="457200" marR="0" lvl="1" indent="0" algn="l" rtl="0">
              <a:spcBef>
                <a:spcPts val="0"/>
              </a:spcBef>
              <a:spcAft>
                <a:spcPts val="0"/>
              </a:spcAft>
              <a:buNone/>
            </a:pPr>
            <a:r>
              <a:rPr lang="en-US" b="0" i="0" u="none" strike="noStrike" cap="none" dirty="0">
                <a:solidFill>
                  <a:schemeClr val="dk1"/>
                </a:solidFill>
                <a:latin typeface="Century Gothic"/>
                <a:ea typeface="Century Gothic"/>
                <a:cs typeface="Century Gothic"/>
                <a:sym typeface="Century Gothic"/>
              </a:rPr>
              <a:t>p.one {</a:t>
            </a:r>
            <a:br>
              <a:rPr lang="en-US" b="0" i="0" u="none" strike="noStrike" cap="none" dirty="0">
                <a:solidFill>
                  <a:schemeClr val="dk1"/>
                </a:solidFill>
                <a:latin typeface="Century Gothic"/>
                <a:ea typeface="Century Gothic"/>
                <a:cs typeface="Century Gothic"/>
                <a:sym typeface="Century Gothic"/>
              </a:rPr>
            </a:br>
            <a:r>
              <a:rPr lang="en-US" b="0" i="0" u="none" strike="noStrike" cap="none" dirty="0">
                <a:solidFill>
                  <a:schemeClr val="dk1"/>
                </a:solidFill>
                <a:latin typeface="Century Gothic"/>
                <a:ea typeface="Century Gothic"/>
                <a:cs typeface="Century Gothic"/>
                <a:sym typeface="Century Gothic"/>
              </a:rPr>
              <a:t>  border-style: solid;</a:t>
            </a:r>
            <a:br>
              <a:rPr lang="en-US" b="0" i="0" u="none" strike="noStrike" cap="none" dirty="0">
                <a:solidFill>
                  <a:schemeClr val="dk1"/>
                </a:solidFill>
                <a:latin typeface="Century Gothic"/>
                <a:ea typeface="Century Gothic"/>
                <a:cs typeface="Century Gothic"/>
                <a:sym typeface="Century Gothic"/>
              </a:rPr>
            </a:br>
            <a:r>
              <a:rPr lang="en-US" b="0" i="0" u="none" strike="noStrike" cap="none" dirty="0">
                <a:solidFill>
                  <a:schemeClr val="dk1"/>
                </a:solidFill>
                <a:latin typeface="Century Gothic"/>
                <a:ea typeface="Century Gothic"/>
                <a:cs typeface="Century Gothic"/>
                <a:sym typeface="Century Gothic"/>
              </a:rPr>
              <a:t>  border-color: red;</a:t>
            </a:r>
            <a:br>
              <a:rPr lang="en-US" b="0" i="0" u="none" strike="noStrike" cap="none" dirty="0">
                <a:solidFill>
                  <a:schemeClr val="dk1"/>
                </a:solidFill>
                <a:latin typeface="Century Gothic"/>
                <a:ea typeface="Century Gothic"/>
                <a:cs typeface="Century Gothic"/>
                <a:sym typeface="Century Gothic"/>
              </a:rPr>
            </a:br>
            <a:r>
              <a:rPr lang="en-US" b="0" i="0" u="none" strike="noStrike" cap="none" dirty="0">
                <a:solidFill>
                  <a:schemeClr val="dk1"/>
                </a:solidFill>
                <a:latin typeface="Century Gothic"/>
                <a:ea typeface="Century Gothic"/>
                <a:cs typeface="Century Gothic"/>
                <a:sym typeface="Century Gothic"/>
              </a:rPr>
              <a:t>}</a:t>
            </a:r>
            <a:br>
              <a:rPr lang="en-US" b="0" i="0" u="none" strike="noStrike" cap="none" dirty="0">
                <a:solidFill>
                  <a:schemeClr val="dk1"/>
                </a:solidFill>
                <a:latin typeface="Century Gothic"/>
                <a:ea typeface="Century Gothic"/>
                <a:cs typeface="Century Gothic"/>
                <a:sym typeface="Century Gothic"/>
              </a:rPr>
            </a:br>
            <a:br>
              <a:rPr lang="en-US" b="0" i="0" u="none" strike="noStrike" cap="none" dirty="0">
                <a:solidFill>
                  <a:schemeClr val="dk1"/>
                </a:solidFill>
                <a:latin typeface="Century Gothic"/>
                <a:ea typeface="Century Gothic"/>
                <a:cs typeface="Century Gothic"/>
                <a:sym typeface="Century Gothic"/>
              </a:rPr>
            </a:br>
            <a:r>
              <a:rPr lang="en-US" b="0" i="0" u="none" strike="noStrike" cap="none" dirty="0" err="1">
                <a:solidFill>
                  <a:schemeClr val="dk1"/>
                </a:solidFill>
                <a:latin typeface="Century Gothic"/>
                <a:ea typeface="Century Gothic"/>
                <a:cs typeface="Century Gothic"/>
                <a:sym typeface="Century Gothic"/>
              </a:rPr>
              <a:t>p.two</a:t>
            </a:r>
            <a:r>
              <a:rPr lang="en-US" b="0" i="0" u="none" strike="noStrike" cap="none" dirty="0">
                <a:solidFill>
                  <a:schemeClr val="dk1"/>
                </a:solidFill>
                <a:latin typeface="Century Gothic"/>
                <a:ea typeface="Century Gothic"/>
                <a:cs typeface="Century Gothic"/>
                <a:sym typeface="Century Gothic"/>
              </a:rPr>
              <a:t> {</a:t>
            </a:r>
            <a:br>
              <a:rPr lang="en-US" b="0" i="0" u="none" strike="noStrike" cap="none" dirty="0">
                <a:solidFill>
                  <a:schemeClr val="dk1"/>
                </a:solidFill>
                <a:latin typeface="Century Gothic"/>
                <a:ea typeface="Century Gothic"/>
                <a:cs typeface="Century Gothic"/>
                <a:sym typeface="Century Gothic"/>
              </a:rPr>
            </a:br>
            <a:r>
              <a:rPr lang="en-US" b="0" i="0" u="none" strike="noStrike" cap="none" dirty="0">
                <a:solidFill>
                  <a:schemeClr val="dk1"/>
                </a:solidFill>
                <a:latin typeface="Century Gothic"/>
                <a:ea typeface="Century Gothic"/>
                <a:cs typeface="Century Gothic"/>
                <a:sym typeface="Century Gothic"/>
              </a:rPr>
              <a:t>  border-style: solid;</a:t>
            </a:r>
            <a:br>
              <a:rPr lang="en-US" b="0" i="0" u="none" strike="noStrike" cap="none" dirty="0">
                <a:solidFill>
                  <a:schemeClr val="dk1"/>
                </a:solidFill>
                <a:latin typeface="Century Gothic"/>
                <a:ea typeface="Century Gothic"/>
                <a:cs typeface="Century Gothic"/>
                <a:sym typeface="Century Gothic"/>
              </a:rPr>
            </a:br>
            <a:r>
              <a:rPr lang="en-US" b="0" i="0" u="none" strike="noStrike" cap="none" dirty="0">
                <a:solidFill>
                  <a:schemeClr val="dk1"/>
                </a:solidFill>
                <a:latin typeface="Century Gothic"/>
                <a:ea typeface="Century Gothic"/>
                <a:cs typeface="Century Gothic"/>
                <a:sym typeface="Century Gothic"/>
              </a:rPr>
              <a:t>  border-color: green;</a:t>
            </a:r>
            <a:br>
              <a:rPr lang="en-US" b="0" i="0" u="none" strike="noStrike" cap="none" dirty="0">
                <a:solidFill>
                  <a:schemeClr val="dk1"/>
                </a:solidFill>
                <a:latin typeface="Century Gothic"/>
                <a:ea typeface="Century Gothic"/>
                <a:cs typeface="Century Gothic"/>
                <a:sym typeface="Century Gothic"/>
              </a:rPr>
            </a:br>
            <a:r>
              <a:rPr lang="en-US" b="0" i="0" u="none" strike="noStrike" cap="none" dirty="0">
                <a:solidFill>
                  <a:schemeClr val="dk1"/>
                </a:solidFill>
                <a:latin typeface="Century Gothic"/>
                <a:ea typeface="Century Gothic"/>
                <a:cs typeface="Century Gothic"/>
                <a:sym typeface="Century Gothic"/>
              </a:rPr>
              <a:t>}</a:t>
            </a:r>
            <a:br>
              <a:rPr lang="en-US" b="0" i="0" u="none" strike="noStrike" cap="none" dirty="0">
                <a:solidFill>
                  <a:schemeClr val="dk1"/>
                </a:solidFill>
                <a:latin typeface="Century Gothic"/>
                <a:ea typeface="Century Gothic"/>
                <a:cs typeface="Century Gothic"/>
                <a:sym typeface="Century Gothic"/>
              </a:rPr>
            </a:br>
            <a:br>
              <a:rPr lang="en-US" b="0" i="0" u="none" strike="noStrike" cap="none" dirty="0">
                <a:solidFill>
                  <a:schemeClr val="dk1"/>
                </a:solidFill>
                <a:latin typeface="Century Gothic"/>
                <a:ea typeface="Century Gothic"/>
                <a:cs typeface="Century Gothic"/>
                <a:sym typeface="Century Gothic"/>
              </a:rPr>
            </a:br>
            <a:r>
              <a:rPr lang="en-US" b="0" i="0" u="none" strike="noStrike" cap="none" dirty="0" err="1">
                <a:solidFill>
                  <a:schemeClr val="dk1"/>
                </a:solidFill>
                <a:latin typeface="Century Gothic"/>
                <a:ea typeface="Century Gothic"/>
                <a:cs typeface="Century Gothic"/>
                <a:sym typeface="Century Gothic"/>
              </a:rPr>
              <a:t>p.three</a:t>
            </a:r>
            <a:r>
              <a:rPr lang="en-US" b="0" i="0" u="none" strike="noStrike" cap="none" dirty="0">
                <a:solidFill>
                  <a:schemeClr val="dk1"/>
                </a:solidFill>
                <a:latin typeface="Century Gothic"/>
                <a:ea typeface="Century Gothic"/>
                <a:cs typeface="Century Gothic"/>
                <a:sym typeface="Century Gothic"/>
              </a:rPr>
              <a:t> {</a:t>
            </a:r>
            <a:br>
              <a:rPr lang="en-US" b="0" i="0" u="none" strike="noStrike" cap="none" dirty="0">
                <a:solidFill>
                  <a:schemeClr val="dk1"/>
                </a:solidFill>
                <a:latin typeface="Century Gothic"/>
                <a:ea typeface="Century Gothic"/>
                <a:cs typeface="Century Gothic"/>
                <a:sym typeface="Century Gothic"/>
              </a:rPr>
            </a:br>
            <a:r>
              <a:rPr lang="en-US" b="0" i="0" u="none" strike="noStrike" cap="none" dirty="0">
                <a:solidFill>
                  <a:schemeClr val="dk1"/>
                </a:solidFill>
                <a:latin typeface="Century Gothic"/>
                <a:ea typeface="Century Gothic"/>
                <a:cs typeface="Century Gothic"/>
                <a:sym typeface="Century Gothic"/>
              </a:rPr>
              <a:t>  border-style: dotted;</a:t>
            </a:r>
            <a:br>
              <a:rPr lang="en-US" b="0" i="0" u="none" strike="noStrike" cap="none" dirty="0">
                <a:solidFill>
                  <a:schemeClr val="dk1"/>
                </a:solidFill>
                <a:latin typeface="Century Gothic"/>
                <a:ea typeface="Century Gothic"/>
                <a:cs typeface="Century Gothic"/>
                <a:sym typeface="Century Gothic"/>
              </a:rPr>
            </a:br>
            <a:r>
              <a:rPr lang="en-US" b="0" i="0" u="none" strike="noStrike" cap="none" dirty="0">
                <a:solidFill>
                  <a:schemeClr val="dk1"/>
                </a:solidFill>
                <a:latin typeface="Century Gothic"/>
                <a:ea typeface="Century Gothic"/>
                <a:cs typeface="Century Gothic"/>
                <a:sym typeface="Century Gothic"/>
              </a:rPr>
              <a:t>  border-color: blue;</a:t>
            </a:r>
            <a:br>
              <a:rPr lang="en-US" b="0" i="0" u="none" strike="noStrike" cap="none" dirty="0">
                <a:solidFill>
                  <a:schemeClr val="dk1"/>
                </a:solidFill>
                <a:latin typeface="Century Gothic"/>
                <a:ea typeface="Century Gothic"/>
                <a:cs typeface="Century Gothic"/>
                <a:sym typeface="Century Gothic"/>
              </a:rPr>
            </a:br>
            <a:r>
              <a:rPr lang="en-US" b="0" i="0" u="none" strike="noStrike" cap="none" dirty="0">
                <a:solidFill>
                  <a:schemeClr val="dk1"/>
                </a:solidFill>
                <a:latin typeface="Century Gothic"/>
                <a:ea typeface="Century Gothic"/>
                <a:cs typeface="Century Gothic"/>
                <a:sym typeface="Century Gothic"/>
              </a:rPr>
              <a:t>}	</a:t>
            </a:r>
          </a:p>
        </p:txBody>
      </p:sp>
      <p:sp>
        <p:nvSpPr>
          <p:cNvPr id="546" name="Google Shape;546;p36">
            <a:extLst>
              <a:ext uri="{FF2B5EF4-FFF2-40B4-BE49-F238E27FC236}">
                <a16:creationId xmlns:a16="http://schemas.microsoft.com/office/drawing/2014/main" id="{9F84F323-83A7-3A4C-E155-E7588991D8EC}"/>
              </a:ext>
            </a:extLst>
          </p:cNvPr>
          <p:cNvSpPr/>
          <p:nvPr/>
        </p:nvSpPr>
        <p:spPr>
          <a:xfrm>
            <a:off x="6096000" y="1639716"/>
            <a:ext cx="6096000" cy="160039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b="1" dirty="0">
                <a:solidFill>
                  <a:schemeClr val="dk1"/>
                </a:solidFill>
                <a:latin typeface="Calibri"/>
                <a:ea typeface="Calibri"/>
                <a:cs typeface="Calibri"/>
                <a:sym typeface="Calibri"/>
              </a:rPr>
              <a:t>CSS Border Sides</a:t>
            </a:r>
            <a:endParaRPr lang="en-US" dirty="0"/>
          </a:p>
          <a:p>
            <a:pPr marL="457200" marR="0" lvl="1" indent="0" algn="l" rtl="0">
              <a:spcBef>
                <a:spcPts val="0"/>
              </a:spcBef>
              <a:spcAft>
                <a:spcPts val="0"/>
              </a:spcAft>
              <a:buNone/>
            </a:pPr>
            <a:r>
              <a:rPr lang="en-US" b="0" i="0" u="none" strike="noStrike" cap="none" dirty="0">
                <a:solidFill>
                  <a:schemeClr val="dk1"/>
                </a:solidFill>
                <a:latin typeface="Calibri"/>
                <a:ea typeface="Calibri"/>
                <a:cs typeface="Calibri"/>
                <a:sym typeface="Calibri"/>
              </a:rPr>
              <a:t>p {</a:t>
            </a:r>
            <a:br>
              <a:rPr lang="en-US" b="0" i="0" u="none" strike="noStrike" cap="none" dirty="0">
                <a:solidFill>
                  <a:schemeClr val="dk1"/>
                </a:solidFill>
                <a:latin typeface="Calibri"/>
                <a:ea typeface="Calibri"/>
                <a:cs typeface="Calibri"/>
                <a:sym typeface="Calibri"/>
              </a:rPr>
            </a:br>
            <a:r>
              <a:rPr lang="en-US" b="0" i="0" u="none" strike="noStrike" cap="none" dirty="0">
                <a:solidFill>
                  <a:schemeClr val="dk1"/>
                </a:solidFill>
                <a:latin typeface="Calibri"/>
                <a:ea typeface="Calibri"/>
                <a:cs typeface="Calibri"/>
                <a:sym typeface="Calibri"/>
              </a:rPr>
              <a:t>  border-top-style: dotted;</a:t>
            </a:r>
            <a:br>
              <a:rPr lang="en-US" b="0" i="0" u="none" strike="noStrike" cap="none" dirty="0">
                <a:solidFill>
                  <a:schemeClr val="dk1"/>
                </a:solidFill>
                <a:latin typeface="Calibri"/>
                <a:ea typeface="Calibri"/>
                <a:cs typeface="Calibri"/>
                <a:sym typeface="Calibri"/>
              </a:rPr>
            </a:br>
            <a:r>
              <a:rPr lang="en-US" b="0" i="0" u="none" strike="noStrike" cap="none" dirty="0">
                <a:solidFill>
                  <a:schemeClr val="dk1"/>
                </a:solidFill>
                <a:latin typeface="Calibri"/>
                <a:ea typeface="Calibri"/>
                <a:cs typeface="Calibri"/>
                <a:sym typeface="Calibri"/>
              </a:rPr>
              <a:t>  border-right-style: solid;</a:t>
            </a:r>
            <a:br>
              <a:rPr lang="en-US" b="0" i="0" u="none" strike="noStrike" cap="none" dirty="0">
                <a:solidFill>
                  <a:schemeClr val="dk1"/>
                </a:solidFill>
                <a:latin typeface="Calibri"/>
                <a:ea typeface="Calibri"/>
                <a:cs typeface="Calibri"/>
                <a:sym typeface="Calibri"/>
              </a:rPr>
            </a:br>
            <a:r>
              <a:rPr lang="en-US" b="0" i="0" u="none" strike="noStrike" cap="none" dirty="0">
                <a:solidFill>
                  <a:schemeClr val="dk1"/>
                </a:solidFill>
                <a:latin typeface="Calibri"/>
                <a:ea typeface="Calibri"/>
                <a:cs typeface="Calibri"/>
                <a:sym typeface="Calibri"/>
              </a:rPr>
              <a:t>  border-bottom-style: dotted;</a:t>
            </a:r>
            <a:br>
              <a:rPr lang="en-US" b="0" i="0" u="none" strike="noStrike" cap="none" dirty="0">
                <a:solidFill>
                  <a:schemeClr val="dk1"/>
                </a:solidFill>
                <a:latin typeface="Calibri"/>
                <a:ea typeface="Calibri"/>
                <a:cs typeface="Calibri"/>
                <a:sym typeface="Calibri"/>
              </a:rPr>
            </a:br>
            <a:r>
              <a:rPr lang="en-US" b="0" i="0" u="none" strike="noStrike" cap="none" dirty="0">
                <a:solidFill>
                  <a:schemeClr val="dk1"/>
                </a:solidFill>
                <a:latin typeface="Calibri"/>
                <a:ea typeface="Calibri"/>
                <a:cs typeface="Calibri"/>
                <a:sym typeface="Calibri"/>
              </a:rPr>
              <a:t>  border-left-style: solid;</a:t>
            </a:r>
            <a:br>
              <a:rPr lang="en-US" b="0" i="0" u="none" strike="noStrike" cap="none" dirty="0">
                <a:solidFill>
                  <a:schemeClr val="dk1"/>
                </a:solidFill>
                <a:latin typeface="Calibri"/>
                <a:ea typeface="Calibri"/>
                <a:cs typeface="Calibri"/>
                <a:sym typeface="Calibri"/>
              </a:rPr>
            </a:br>
            <a:r>
              <a:rPr lang="en-US" b="0" i="0" u="none" strike="noStrike" cap="none" dirty="0">
                <a:solidFill>
                  <a:schemeClr val="dk1"/>
                </a:solidFill>
                <a:latin typeface="Calibri"/>
                <a:ea typeface="Calibri"/>
                <a:cs typeface="Calibri"/>
                <a:sym typeface="Calibri"/>
              </a:rPr>
              <a:t>}</a:t>
            </a:r>
            <a:endParaRPr lang="en-US" dirty="0"/>
          </a:p>
        </p:txBody>
      </p:sp>
    </p:spTree>
    <p:extLst>
      <p:ext uri="{BB962C8B-B14F-4D97-AF65-F5344CB8AC3E}">
        <p14:creationId xmlns:p14="http://schemas.microsoft.com/office/powerpoint/2010/main" val="228682202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24">
          <a:extLst>
            <a:ext uri="{FF2B5EF4-FFF2-40B4-BE49-F238E27FC236}">
              <a16:creationId xmlns:a16="http://schemas.microsoft.com/office/drawing/2014/main" id="{3B934834-7B6A-0E64-88C6-43DCC296A84E}"/>
            </a:ext>
          </a:extLst>
        </p:cNvPr>
        <p:cNvGrpSpPr/>
        <p:nvPr/>
      </p:nvGrpSpPr>
      <p:grpSpPr>
        <a:xfrm>
          <a:off x="0" y="0"/>
          <a:ext cx="0" cy="0"/>
          <a:chOff x="0" y="0"/>
          <a:chExt cx="0" cy="0"/>
        </a:xfrm>
      </p:grpSpPr>
      <p:sp>
        <p:nvSpPr>
          <p:cNvPr id="226" name="Google Shape;226;p4">
            <a:extLst>
              <a:ext uri="{FF2B5EF4-FFF2-40B4-BE49-F238E27FC236}">
                <a16:creationId xmlns:a16="http://schemas.microsoft.com/office/drawing/2014/main" id="{A0D4ABDA-C5CD-0F42-0A35-504508024BFA}"/>
              </a:ext>
            </a:extLst>
          </p:cNvPr>
          <p:cNvSpPr/>
          <p:nvPr/>
        </p:nvSpPr>
        <p:spPr>
          <a:xfrm>
            <a:off x="209006" y="0"/>
            <a:ext cx="10644922" cy="646290"/>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2400" b="1" dirty="0">
                <a:solidFill>
                  <a:srgbClr val="E20F84"/>
                </a:solidFill>
                <a:latin typeface="Century Gothic"/>
                <a:ea typeface="Century Gothic"/>
                <a:cs typeface="Century Gothic"/>
                <a:sym typeface="Century Gothic"/>
              </a:rPr>
              <a:t>Basic Web Development</a:t>
            </a:r>
            <a:endParaRPr dirty="0"/>
          </a:p>
        </p:txBody>
      </p:sp>
      <p:sp>
        <p:nvSpPr>
          <p:cNvPr id="229" name="Google Shape;229;p4">
            <a:extLst>
              <a:ext uri="{FF2B5EF4-FFF2-40B4-BE49-F238E27FC236}">
                <a16:creationId xmlns:a16="http://schemas.microsoft.com/office/drawing/2014/main" id="{A34E1B82-C516-28ED-448D-DA7D0C67FD14}"/>
              </a:ext>
            </a:extLst>
          </p:cNvPr>
          <p:cNvSpPr txBox="1"/>
          <p:nvPr/>
        </p:nvSpPr>
        <p:spPr>
          <a:xfrm>
            <a:off x="793950" y="1073791"/>
            <a:ext cx="4700941" cy="369291"/>
          </a:xfrm>
          <a:prstGeom prst="rect">
            <a:avLst/>
          </a:prstGeom>
          <a:noFill/>
          <a:ln>
            <a:noFill/>
          </a:ln>
        </p:spPr>
        <p:txBody>
          <a:bodyPr spcFirstLastPara="1" wrap="square" lIns="91425" tIns="45700" rIns="91425" bIns="45700" anchor="t" anchorCtr="0">
            <a:spAutoFit/>
          </a:bodyPr>
          <a:lstStyle/>
          <a:p>
            <a:pPr marR="0" lvl="0" algn="l" rtl="0">
              <a:spcBef>
                <a:spcPts val="0"/>
              </a:spcBef>
              <a:spcAft>
                <a:spcPts val="0"/>
              </a:spcAft>
              <a:buClr>
                <a:srgbClr val="3A3838"/>
              </a:buClr>
              <a:buSzPts val="1800"/>
            </a:pPr>
            <a:r>
              <a:rPr lang="en-GB" sz="1800" b="1" dirty="0">
                <a:solidFill>
                  <a:srgbClr val="3A3838"/>
                </a:solidFill>
                <a:latin typeface="Century Gothic" panose="020B0502020202020204" pitchFamily="34" charset="0"/>
                <a:ea typeface="Century Gothic"/>
                <a:cs typeface="Century Gothic"/>
                <a:sym typeface="Century Gothic"/>
              </a:rPr>
              <a:t>8. CSS Margins</a:t>
            </a:r>
            <a:endParaRPr lang="en-US" sz="1800" b="1" dirty="0">
              <a:latin typeface="Century Gothic" panose="020B0502020202020204" pitchFamily="34" charset="0"/>
            </a:endParaRPr>
          </a:p>
        </p:txBody>
      </p:sp>
      <p:sp>
        <p:nvSpPr>
          <p:cNvPr id="2" name="TextBox 1">
            <a:extLst>
              <a:ext uri="{FF2B5EF4-FFF2-40B4-BE49-F238E27FC236}">
                <a16:creationId xmlns:a16="http://schemas.microsoft.com/office/drawing/2014/main" id="{90B7FEE2-4725-9D03-866F-A29BFF2DDD84}"/>
              </a:ext>
            </a:extLst>
          </p:cNvPr>
          <p:cNvSpPr txBox="1"/>
          <p:nvPr/>
        </p:nvSpPr>
        <p:spPr>
          <a:xfrm>
            <a:off x="474182" y="655393"/>
            <a:ext cx="1944763" cy="400110"/>
          </a:xfrm>
          <a:prstGeom prst="rect">
            <a:avLst/>
          </a:prstGeom>
          <a:noFill/>
        </p:spPr>
        <p:txBody>
          <a:bodyPr wrap="none" rtlCol="0">
            <a:spAutoFit/>
          </a:bodyPr>
          <a:lstStyle/>
          <a:p>
            <a:pPr marL="342900" indent="-342900">
              <a:buClr>
                <a:srgbClr val="E20F84"/>
              </a:buClr>
              <a:buFont typeface="Arial" panose="020B0604020202020204" pitchFamily="34" charset="0"/>
              <a:buChar char="•"/>
            </a:pPr>
            <a:r>
              <a:rPr lang="en-GB" sz="2000" b="1" dirty="0">
                <a:solidFill>
                  <a:srgbClr val="E20F84"/>
                </a:solidFill>
                <a:latin typeface="Century Gothic" panose="020B0502020202020204" pitchFamily="34" charset="0"/>
                <a:cs typeface="Arial" panose="020B0604020202020204" pitchFamily="34" charset="0"/>
              </a:rPr>
              <a:t>CSS Tutorial</a:t>
            </a:r>
          </a:p>
        </p:txBody>
      </p:sp>
      <p:sp>
        <p:nvSpPr>
          <p:cNvPr id="4" name="Google Shape;239;p5">
            <a:extLst>
              <a:ext uri="{FF2B5EF4-FFF2-40B4-BE49-F238E27FC236}">
                <a16:creationId xmlns:a16="http://schemas.microsoft.com/office/drawing/2014/main" id="{9472D9D1-BBE1-FD8D-F6F0-58DF46139DBD}"/>
              </a:ext>
            </a:extLst>
          </p:cNvPr>
          <p:cNvSpPr/>
          <p:nvPr/>
        </p:nvSpPr>
        <p:spPr>
          <a:xfrm>
            <a:off x="1151287" y="1639716"/>
            <a:ext cx="10397584" cy="1754286"/>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400"/>
              <a:buFont typeface="Arial"/>
              <a:buChar char="•"/>
            </a:pPr>
            <a:r>
              <a:rPr lang="en-GB" sz="1800" dirty="0">
                <a:solidFill>
                  <a:schemeClr val="dk1"/>
                </a:solidFill>
                <a:latin typeface="Century Gothic"/>
                <a:ea typeface="Century Gothic"/>
                <a:cs typeface="Century Gothic"/>
                <a:sym typeface="Century Gothic"/>
              </a:rPr>
              <a:t>Margins are used to create space around elements, outside of any defined borders.</a:t>
            </a:r>
            <a:endParaRPr lang="en-GB" sz="1800" dirty="0"/>
          </a:p>
          <a:p>
            <a:pPr marL="285750" marR="0" lvl="0" indent="-285750" algn="l" rtl="0">
              <a:spcBef>
                <a:spcPts val="0"/>
              </a:spcBef>
              <a:spcAft>
                <a:spcPts val="0"/>
              </a:spcAft>
              <a:buClr>
                <a:schemeClr val="dk1"/>
              </a:buClr>
              <a:buSzPts val="1400"/>
              <a:buFont typeface="Arial"/>
              <a:buChar char="•"/>
            </a:pPr>
            <a:r>
              <a:rPr lang="en-GB" sz="1800" dirty="0">
                <a:solidFill>
                  <a:schemeClr val="dk1"/>
                </a:solidFill>
                <a:latin typeface="Century Gothic"/>
                <a:ea typeface="Century Gothic"/>
                <a:cs typeface="Century Gothic"/>
                <a:sym typeface="Century Gothic"/>
              </a:rPr>
              <a:t>CSS has properties for specifying the margin for each side of an element:</a:t>
            </a:r>
            <a:endParaRPr lang="en-GB" sz="1800" dirty="0"/>
          </a:p>
          <a:p>
            <a:pPr marL="742950" marR="0" lvl="1" indent="-285750" algn="l" rtl="0">
              <a:spcBef>
                <a:spcPts val="0"/>
              </a:spcBef>
              <a:spcAft>
                <a:spcPts val="0"/>
              </a:spcAft>
              <a:buClr>
                <a:schemeClr val="dk1"/>
              </a:buClr>
              <a:buSzPts val="1400"/>
              <a:buFont typeface="Arial"/>
              <a:buChar char="•"/>
            </a:pPr>
            <a:r>
              <a:rPr lang="en-GB" sz="1800" b="0" i="0" u="none" strike="noStrike" cap="none" dirty="0">
                <a:solidFill>
                  <a:schemeClr val="dk1"/>
                </a:solidFill>
                <a:latin typeface="Century Gothic"/>
                <a:ea typeface="Century Gothic"/>
                <a:cs typeface="Century Gothic"/>
                <a:sym typeface="Century Gothic"/>
              </a:rPr>
              <a:t>margin-top</a:t>
            </a:r>
            <a:endParaRPr lang="en-GB" sz="1800" dirty="0"/>
          </a:p>
          <a:p>
            <a:pPr marL="742950" marR="0" lvl="1" indent="-285750" algn="l" rtl="0">
              <a:spcBef>
                <a:spcPts val="0"/>
              </a:spcBef>
              <a:spcAft>
                <a:spcPts val="0"/>
              </a:spcAft>
              <a:buClr>
                <a:schemeClr val="dk1"/>
              </a:buClr>
              <a:buSzPts val="1400"/>
              <a:buFont typeface="Arial"/>
              <a:buChar char="•"/>
            </a:pPr>
            <a:r>
              <a:rPr lang="en-GB" sz="1800" b="0" i="0" u="none" strike="noStrike" cap="none" dirty="0">
                <a:solidFill>
                  <a:schemeClr val="dk1"/>
                </a:solidFill>
                <a:latin typeface="Century Gothic"/>
                <a:ea typeface="Century Gothic"/>
                <a:cs typeface="Century Gothic"/>
                <a:sym typeface="Century Gothic"/>
              </a:rPr>
              <a:t>margin-right</a:t>
            </a:r>
            <a:endParaRPr lang="en-GB" sz="1800" dirty="0"/>
          </a:p>
          <a:p>
            <a:pPr marL="742950" marR="0" lvl="1" indent="-285750" algn="l" rtl="0">
              <a:spcBef>
                <a:spcPts val="0"/>
              </a:spcBef>
              <a:spcAft>
                <a:spcPts val="0"/>
              </a:spcAft>
              <a:buClr>
                <a:schemeClr val="dk1"/>
              </a:buClr>
              <a:buSzPts val="1400"/>
              <a:buFont typeface="Arial"/>
              <a:buChar char="•"/>
            </a:pPr>
            <a:r>
              <a:rPr lang="en-GB" sz="1800" b="0" i="0" u="none" strike="noStrike" cap="none" dirty="0">
                <a:solidFill>
                  <a:schemeClr val="dk1"/>
                </a:solidFill>
                <a:latin typeface="Century Gothic"/>
                <a:ea typeface="Century Gothic"/>
                <a:cs typeface="Century Gothic"/>
                <a:sym typeface="Century Gothic"/>
              </a:rPr>
              <a:t>margin-bottom</a:t>
            </a:r>
            <a:endParaRPr lang="en-GB" sz="1800" dirty="0"/>
          </a:p>
          <a:p>
            <a:pPr marL="742950" marR="0" lvl="1" indent="-285750" algn="l" rtl="0">
              <a:spcBef>
                <a:spcPts val="0"/>
              </a:spcBef>
              <a:spcAft>
                <a:spcPts val="0"/>
              </a:spcAft>
              <a:buClr>
                <a:schemeClr val="dk1"/>
              </a:buClr>
              <a:buSzPts val="1400"/>
              <a:buFont typeface="Arial"/>
              <a:buChar char="•"/>
            </a:pPr>
            <a:r>
              <a:rPr lang="en-GB" sz="1800" b="0" i="0" u="none" strike="noStrike" cap="none" dirty="0">
                <a:solidFill>
                  <a:schemeClr val="dk1"/>
                </a:solidFill>
                <a:latin typeface="Century Gothic"/>
                <a:ea typeface="Century Gothic"/>
                <a:cs typeface="Century Gothic"/>
                <a:sym typeface="Century Gothic"/>
              </a:rPr>
              <a:t>margin-left</a:t>
            </a:r>
            <a:endParaRPr lang="en-GB" sz="1800" dirty="0"/>
          </a:p>
        </p:txBody>
      </p:sp>
      <p:pic>
        <p:nvPicPr>
          <p:cNvPr id="568" name="Google Shape;568;p38"/>
          <p:cNvPicPr preferRelativeResize="0"/>
          <p:nvPr/>
        </p:nvPicPr>
        <p:blipFill rotWithShape="1">
          <a:blip r:embed="rId3">
            <a:alphaModFix/>
          </a:blip>
          <a:srcRect/>
          <a:stretch/>
        </p:blipFill>
        <p:spPr>
          <a:xfrm>
            <a:off x="1151287" y="3394001"/>
            <a:ext cx="7773256" cy="2827547"/>
          </a:xfrm>
          <a:prstGeom prst="rect">
            <a:avLst/>
          </a:prstGeom>
          <a:noFill/>
          <a:ln>
            <a:noFill/>
          </a:ln>
        </p:spPr>
      </p:pic>
    </p:spTree>
    <p:extLst>
      <p:ext uri="{BB962C8B-B14F-4D97-AF65-F5344CB8AC3E}">
        <p14:creationId xmlns:p14="http://schemas.microsoft.com/office/powerpoint/2010/main" val="37469452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24">
          <a:extLst>
            <a:ext uri="{FF2B5EF4-FFF2-40B4-BE49-F238E27FC236}">
              <a16:creationId xmlns:a16="http://schemas.microsoft.com/office/drawing/2014/main" id="{4C231A95-E5C2-CFB5-4CD8-FFA8F20BFDFE}"/>
            </a:ext>
          </a:extLst>
        </p:cNvPr>
        <p:cNvGrpSpPr/>
        <p:nvPr/>
      </p:nvGrpSpPr>
      <p:grpSpPr>
        <a:xfrm>
          <a:off x="0" y="0"/>
          <a:ext cx="0" cy="0"/>
          <a:chOff x="0" y="0"/>
          <a:chExt cx="0" cy="0"/>
        </a:xfrm>
      </p:grpSpPr>
      <p:sp>
        <p:nvSpPr>
          <p:cNvPr id="226" name="Google Shape;226;p4">
            <a:extLst>
              <a:ext uri="{FF2B5EF4-FFF2-40B4-BE49-F238E27FC236}">
                <a16:creationId xmlns:a16="http://schemas.microsoft.com/office/drawing/2014/main" id="{EC2D342B-7770-72C0-92D7-21CA6646037F}"/>
              </a:ext>
            </a:extLst>
          </p:cNvPr>
          <p:cNvSpPr/>
          <p:nvPr/>
        </p:nvSpPr>
        <p:spPr>
          <a:xfrm>
            <a:off x="209006" y="0"/>
            <a:ext cx="10644922" cy="646290"/>
          </a:xfrm>
          <a:prstGeom prst="rect">
            <a:avLst/>
          </a:prstGeom>
          <a:noFill/>
          <a:ln>
            <a:noFill/>
          </a:ln>
        </p:spPr>
        <p:txBody>
          <a:bodyPr spcFirstLastPara="1" wrap="square" lIns="91425" tIns="45700" rIns="91425" bIns="45700" anchor="t" anchorCtr="0">
            <a:spAutoFit/>
          </a:bodyPr>
          <a:lstStyle/>
          <a:p>
            <a:pPr lvl="0">
              <a:lnSpc>
                <a:spcPct val="150000"/>
              </a:lnSpc>
            </a:pPr>
            <a:r>
              <a:rPr lang="en-GB" sz="2400" b="1" dirty="0">
                <a:solidFill>
                  <a:srgbClr val="E20F84"/>
                </a:solidFill>
                <a:latin typeface="Century Gothic"/>
                <a:ea typeface="Century Gothic"/>
                <a:cs typeface="Century Gothic"/>
                <a:sym typeface="Century Gothic"/>
              </a:rPr>
              <a:t>Set Up Salesforce DX</a:t>
            </a:r>
          </a:p>
        </p:txBody>
      </p:sp>
      <p:sp>
        <p:nvSpPr>
          <p:cNvPr id="2" name="TextBox 1">
            <a:extLst>
              <a:ext uri="{FF2B5EF4-FFF2-40B4-BE49-F238E27FC236}">
                <a16:creationId xmlns:a16="http://schemas.microsoft.com/office/drawing/2014/main" id="{37ACC6BB-AB25-D65C-FA8D-0AD789657552}"/>
              </a:ext>
            </a:extLst>
          </p:cNvPr>
          <p:cNvSpPr txBox="1"/>
          <p:nvPr/>
        </p:nvSpPr>
        <p:spPr>
          <a:xfrm>
            <a:off x="474182" y="655393"/>
            <a:ext cx="4939173" cy="400110"/>
          </a:xfrm>
          <a:prstGeom prst="rect">
            <a:avLst/>
          </a:prstGeom>
          <a:noFill/>
        </p:spPr>
        <p:txBody>
          <a:bodyPr wrap="none" rtlCol="0">
            <a:spAutoFit/>
          </a:bodyPr>
          <a:lstStyle/>
          <a:p>
            <a:pPr>
              <a:buClr>
                <a:srgbClr val="E20F84"/>
              </a:buClr>
            </a:pPr>
            <a:r>
              <a:rPr lang="en-GB" sz="2000" b="1" dirty="0">
                <a:solidFill>
                  <a:srgbClr val="E20F84"/>
                </a:solidFill>
                <a:latin typeface="Century Gothic" panose="020B0502020202020204" pitchFamily="34" charset="0"/>
                <a:cs typeface="Arial" panose="020B0604020202020204" pitchFamily="34" charset="0"/>
              </a:rPr>
              <a:t>1. </a:t>
            </a:r>
            <a:r>
              <a:rPr lang="en-US" sz="2000" b="1" dirty="0">
                <a:solidFill>
                  <a:srgbClr val="E20F84"/>
                </a:solidFill>
                <a:latin typeface="Century Gothic"/>
                <a:ea typeface="Century Gothic"/>
                <a:cs typeface="Century Gothic"/>
                <a:sym typeface="Century Gothic"/>
              </a:rPr>
              <a:t>Install Visual Studio Code</a:t>
            </a:r>
            <a:r>
              <a:rPr lang="en-GB" sz="2000" b="1" dirty="0">
                <a:solidFill>
                  <a:srgbClr val="E20F84"/>
                </a:solidFill>
                <a:latin typeface="Century Gothic" panose="020B0502020202020204" pitchFamily="34" charset="0"/>
                <a:cs typeface="Arial" panose="020B0604020202020204" pitchFamily="34" charset="0"/>
              </a:rPr>
              <a:t> (VS Code)</a:t>
            </a:r>
          </a:p>
        </p:txBody>
      </p:sp>
      <p:sp>
        <p:nvSpPr>
          <p:cNvPr id="1301" name="Google Shape;1301;p106"/>
          <p:cNvSpPr txBox="1"/>
          <p:nvPr/>
        </p:nvSpPr>
        <p:spPr>
          <a:xfrm>
            <a:off x="1155281" y="1280160"/>
            <a:ext cx="4676274"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dirty="0">
                <a:solidFill>
                  <a:schemeClr val="dk1"/>
                </a:solidFill>
                <a:latin typeface="Century Gothic"/>
                <a:ea typeface="Century Gothic"/>
                <a:cs typeface="Century Gothic"/>
                <a:sym typeface="Century Gothic"/>
              </a:rPr>
              <a:t>1.2 Install Salesforce Extension Pack.</a:t>
            </a:r>
            <a:endParaRPr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43200" y="2011680"/>
            <a:ext cx="6391923" cy="4572000"/>
          </a:xfrm>
          <a:prstGeom prst="rect">
            <a:avLst/>
          </a:prstGeom>
        </p:spPr>
      </p:pic>
    </p:spTree>
    <p:extLst>
      <p:ext uri="{BB962C8B-B14F-4D97-AF65-F5344CB8AC3E}">
        <p14:creationId xmlns:p14="http://schemas.microsoft.com/office/powerpoint/2010/main" val="404773606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24">
          <a:extLst>
            <a:ext uri="{FF2B5EF4-FFF2-40B4-BE49-F238E27FC236}">
              <a16:creationId xmlns:a16="http://schemas.microsoft.com/office/drawing/2014/main" id="{86BD5DB9-2042-F348-F30C-86C50305A74A}"/>
            </a:ext>
          </a:extLst>
        </p:cNvPr>
        <p:cNvGrpSpPr/>
        <p:nvPr/>
      </p:nvGrpSpPr>
      <p:grpSpPr>
        <a:xfrm>
          <a:off x="0" y="0"/>
          <a:ext cx="0" cy="0"/>
          <a:chOff x="0" y="0"/>
          <a:chExt cx="0" cy="0"/>
        </a:xfrm>
      </p:grpSpPr>
      <p:sp>
        <p:nvSpPr>
          <p:cNvPr id="226" name="Google Shape;226;p4">
            <a:extLst>
              <a:ext uri="{FF2B5EF4-FFF2-40B4-BE49-F238E27FC236}">
                <a16:creationId xmlns:a16="http://schemas.microsoft.com/office/drawing/2014/main" id="{40D6B79C-A300-A43C-582D-A5B1C043C2D0}"/>
              </a:ext>
            </a:extLst>
          </p:cNvPr>
          <p:cNvSpPr/>
          <p:nvPr/>
        </p:nvSpPr>
        <p:spPr>
          <a:xfrm>
            <a:off x="209006" y="0"/>
            <a:ext cx="10644922" cy="646290"/>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2400" b="1" dirty="0">
                <a:solidFill>
                  <a:srgbClr val="E20F84"/>
                </a:solidFill>
                <a:latin typeface="Century Gothic"/>
                <a:ea typeface="Century Gothic"/>
                <a:cs typeface="Century Gothic"/>
                <a:sym typeface="Century Gothic"/>
              </a:rPr>
              <a:t>Basic Web Development</a:t>
            </a:r>
            <a:endParaRPr dirty="0"/>
          </a:p>
        </p:txBody>
      </p:sp>
      <p:sp>
        <p:nvSpPr>
          <p:cNvPr id="229" name="Google Shape;229;p4">
            <a:extLst>
              <a:ext uri="{FF2B5EF4-FFF2-40B4-BE49-F238E27FC236}">
                <a16:creationId xmlns:a16="http://schemas.microsoft.com/office/drawing/2014/main" id="{D8AB0038-CE92-0C9C-8700-7784E39678C7}"/>
              </a:ext>
            </a:extLst>
          </p:cNvPr>
          <p:cNvSpPr txBox="1"/>
          <p:nvPr/>
        </p:nvSpPr>
        <p:spPr>
          <a:xfrm>
            <a:off x="793950" y="1073791"/>
            <a:ext cx="4700941" cy="369291"/>
          </a:xfrm>
          <a:prstGeom prst="rect">
            <a:avLst/>
          </a:prstGeom>
          <a:noFill/>
          <a:ln>
            <a:noFill/>
          </a:ln>
        </p:spPr>
        <p:txBody>
          <a:bodyPr spcFirstLastPara="1" wrap="square" lIns="91425" tIns="45700" rIns="91425" bIns="45700" anchor="t" anchorCtr="0">
            <a:spAutoFit/>
          </a:bodyPr>
          <a:lstStyle/>
          <a:p>
            <a:pPr marR="0" lvl="0" algn="l" rtl="0">
              <a:spcBef>
                <a:spcPts val="0"/>
              </a:spcBef>
              <a:spcAft>
                <a:spcPts val="0"/>
              </a:spcAft>
              <a:buClr>
                <a:srgbClr val="3A3838"/>
              </a:buClr>
              <a:buSzPts val="1800"/>
            </a:pPr>
            <a:r>
              <a:rPr lang="en-GB" sz="1800" b="1" dirty="0">
                <a:solidFill>
                  <a:srgbClr val="3A3838"/>
                </a:solidFill>
                <a:latin typeface="Century Gothic" panose="020B0502020202020204" pitchFamily="34" charset="0"/>
                <a:ea typeface="Century Gothic"/>
                <a:cs typeface="Century Gothic"/>
                <a:sym typeface="Century Gothic"/>
              </a:rPr>
              <a:t>9. CSS Padding</a:t>
            </a:r>
            <a:endParaRPr lang="en-US" sz="1800" b="1" dirty="0">
              <a:latin typeface="Century Gothic" panose="020B0502020202020204" pitchFamily="34" charset="0"/>
            </a:endParaRPr>
          </a:p>
        </p:txBody>
      </p:sp>
      <p:sp>
        <p:nvSpPr>
          <p:cNvPr id="2" name="TextBox 1">
            <a:extLst>
              <a:ext uri="{FF2B5EF4-FFF2-40B4-BE49-F238E27FC236}">
                <a16:creationId xmlns:a16="http://schemas.microsoft.com/office/drawing/2014/main" id="{86939F28-55C1-156D-2149-D52ACC96F20D}"/>
              </a:ext>
            </a:extLst>
          </p:cNvPr>
          <p:cNvSpPr txBox="1"/>
          <p:nvPr/>
        </p:nvSpPr>
        <p:spPr>
          <a:xfrm>
            <a:off x="474182" y="655393"/>
            <a:ext cx="1944763" cy="400110"/>
          </a:xfrm>
          <a:prstGeom prst="rect">
            <a:avLst/>
          </a:prstGeom>
          <a:noFill/>
        </p:spPr>
        <p:txBody>
          <a:bodyPr wrap="none" rtlCol="0">
            <a:spAutoFit/>
          </a:bodyPr>
          <a:lstStyle/>
          <a:p>
            <a:pPr marL="342900" indent="-342900">
              <a:buClr>
                <a:srgbClr val="E20F84"/>
              </a:buClr>
              <a:buFont typeface="Arial" panose="020B0604020202020204" pitchFamily="34" charset="0"/>
              <a:buChar char="•"/>
            </a:pPr>
            <a:r>
              <a:rPr lang="en-GB" sz="2000" b="1" dirty="0">
                <a:solidFill>
                  <a:srgbClr val="E20F84"/>
                </a:solidFill>
                <a:latin typeface="Century Gothic" panose="020B0502020202020204" pitchFamily="34" charset="0"/>
                <a:cs typeface="Arial" panose="020B0604020202020204" pitchFamily="34" charset="0"/>
              </a:rPr>
              <a:t>CSS Tutorial</a:t>
            </a:r>
          </a:p>
        </p:txBody>
      </p:sp>
      <p:sp>
        <p:nvSpPr>
          <p:cNvPr id="4" name="Google Shape;239;p5">
            <a:extLst>
              <a:ext uri="{FF2B5EF4-FFF2-40B4-BE49-F238E27FC236}">
                <a16:creationId xmlns:a16="http://schemas.microsoft.com/office/drawing/2014/main" id="{BDCE0193-EA38-7B87-03FC-911F715F064E}"/>
              </a:ext>
            </a:extLst>
          </p:cNvPr>
          <p:cNvSpPr/>
          <p:nvPr/>
        </p:nvSpPr>
        <p:spPr>
          <a:xfrm>
            <a:off x="1151287" y="1638452"/>
            <a:ext cx="10397584" cy="2031285"/>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400"/>
              <a:buFont typeface="Arial"/>
              <a:buChar char="•"/>
            </a:pPr>
            <a:r>
              <a:rPr lang="en-GB" sz="1800" dirty="0">
                <a:solidFill>
                  <a:schemeClr val="dk1"/>
                </a:solidFill>
                <a:latin typeface="Century Gothic"/>
                <a:ea typeface="Century Gothic"/>
                <a:cs typeface="Century Gothic"/>
                <a:sym typeface="Century Gothic"/>
              </a:rPr>
              <a:t>Padding is used to create space around an element's content, inside of any defined borders.</a:t>
            </a:r>
            <a:endParaRPr lang="en-GB" sz="1800" dirty="0"/>
          </a:p>
          <a:p>
            <a:pPr marL="285750" marR="0" lvl="0" indent="-285750" algn="l" rtl="0">
              <a:spcBef>
                <a:spcPts val="0"/>
              </a:spcBef>
              <a:spcAft>
                <a:spcPts val="0"/>
              </a:spcAft>
              <a:buClr>
                <a:schemeClr val="dk1"/>
              </a:buClr>
              <a:buSzPts val="1400"/>
              <a:buFont typeface="Arial"/>
              <a:buChar char="•"/>
            </a:pPr>
            <a:r>
              <a:rPr lang="en-GB" sz="1800" dirty="0">
                <a:solidFill>
                  <a:schemeClr val="dk1"/>
                </a:solidFill>
                <a:latin typeface="Century Gothic"/>
                <a:ea typeface="Century Gothic"/>
                <a:cs typeface="Century Gothic"/>
                <a:sym typeface="Century Gothic"/>
              </a:rPr>
              <a:t>CSS has properties for specifying the padding for each side of an element:</a:t>
            </a:r>
            <a:endParaRPr lang="en-GB" sz="1800" dirty="0"/>
          </a:p>
          <a:p>
            <a:pPr marL="742950" marR="0" lvl="1" indent="-285750" algn="l" rtl="0">
              <a:spcBef>
                <a:spcPts val="0"/>
              </a:spcBef>
              <a:spcAft>
                <a:spcPts val="0"/>
              </a:spcAft>
              <a:buClr>
                <a:schemeClr val="dk1"/>
              </a:buClr>
              <a:buSzPts val="1400"/>
              <a:buFont typeface="Arial"/>
              <a:buChar char="•"/>
            </a:pPr>
            <a:r>
              <a:rPr lang="en-GB" sz="1800" b="0" i="0" u="none" strike="noStrike" cap="none" dirty="0">
                <a:solidFill>
                  <a:schemeClr val="dk1"/>
                </a:solidFill>
                <a:latin typeface="Century Gothic"/>
                <a:ea typeface="Century Gothic"/>
                <a:cs typeface="Century Gothic"/>
                <a:sym typeface="Century Gothic"/>
              </a:rPr>
              <a:t>padding-top</a:t>
            </a:r>
            <a:endParaRPr lang="en-GB" sz="1800" dirty="0"/>
          </a:p>
          <a:p>
            <a:pPr marL="742950" marR="0" lvl="1" indent="-285750" algn="l" rtl="0">
              <a:spcBef>
                <a:spcPts val="0"/>
              </a:spcBef>
              <a:spcAft>
                <a:spcPts val="0"/>
              </a:spcAft>
              <a:buClr>
                <a:schemeClr val="dk1"/>
              </a:buClr>
              <a:buSzPts val="1400"/>
              <a:buFont typeface="Arial"/>
              <a:buChar char="•"/>
            </a:pPr>
            <a:r>
              <a:rPr lang="en-GB" sz="1800" b="0" i="0" u="none" strike="noStrike" cap="none" dirty="0">
                <a:solidFill>
                  <a:schemeClr val="dk1"/>
                </a:solidFill>
                <a:latin typeface="Century Gothic"/>
                <a:ea typeface="Century Gothic"/>
                <a:cs typeface="Century Gothic"/>
                <a:sym typeface="Century Gothic"/>
              </a:rPr>
              <a:t>padding-right</a:t>
            </a:r>
            <a:endParaRPr lang="en-GB" sz="1800" dirty="0"/>
          </a:p>
          <a:p>
            <a:pPr marL="742950" marR="0" lvl="1" indent="-285750" algn="l" rtl="0">
              <a:spcBef>
                <a:spcPts val="0"/>
              </a:spcBef>
              <a:spcAft>
                <a:spcPts val="0"/>
              </a:spcAft>
              <a:buClr>
                <a:schemeClr val="dk1"/>
              </a:buClr>
              <a:buSzPts val="1400"/>
              <a:buFont typeface="Arial"/>
              <a:buChar char="•"/>
            </a:pPr>
            <a:r>
              <a:rPr lang="en-GB" sz="1800" b="0" i="0" u="none" strike="noStrike" cap="none" dirty="0">
                <a:solidFill>
                  <a:schemeClr val="dk1"/>
                </a:solidFill>
                <a:latin typeface="Century Gothic"/>
                <a:ea typeface="Century Gothic"/>
                <a:cs typeface="Century Gothic"/>
                <a:sym typeface="Century Gothic"/>
              </a:rPr>
              <a:t>padding-bottom</a:t>
            </a:r>
            <a:endParaRPr lang="en-GB" sz="1800" dirty="0"/>
          </a:p>
          <a:p>
            <a:pPr marL="742950" marR="0" lvl="1" indent="-285750" algn="l" rtl="0">
              <a:spcBef>
                <a:spcPts val="0"/>
              </a:spcBef>
              <a:spcAft>
                <a:spcPts val="0"/>
              </a:spcAft>
              <a:buClr>
                <a:schemeClr val="dk1"/>
              </a:buClr>
              <a:buSzPts val="1400"/>
              <a:buFont typeface="Arial"/>
              <a:buChar char="•"/>
            </a:pPr>
            <a:r>
              <a:rPr lang="en-GB" sz="1800" b="0" i="0" u="none" strike="noStrike" cap="none" dirty="0">
                <a:solidFill>
                  <a:schemeClr val="dk1"/>
                </a:solidFill>
                <a:latin typeface="Century Gothic"/>
                <a:ea typeface="Century Gothic"/>
                <a:cs typeface="Century Gothic"/>
                <a:sym typeface="Century Gothic"/>
              </a:rPr>
              <a:t>padding-left</a:t>
            </a:r>
          </a:p>
        </p:txBody>
      </p:sp>
      <p:pic>
        <p:nvPicPr>
          <p:cNvPr id="579" name="Google Shape;579;p39"/>
          <p:cNvPicPr preferRelativeResize="0"/>
          <p:nvPr/>
        </p:nvPicPr>
        <p:blipFill rotWithShape="1">
          <a:blip r:embed="rId3">
            <a:alphaModFix/>
          </a:blip>
          <a:srcRect/>
          <a:stretch/>
        </p:blipFill>
        <p:spPr>
          <a:xfrm>
            <a:off x="1151287" y="3666350"/>
            <a:ext cx="8003631" cy="2606601"/>
          </a:xfrm>
          <a:prstGeom prst="rect">
            <a:avLst/>
          </a:prstGeom>
          <a:noFill/>
          <a:ln>
            <a:noFill/>
          </a:ln>
        </p:spPr>
      </p:pic>
    </p:spTree>
    <p:extLst>
      <p:ext uri="{BB962C8B-B14F-4D97-AF65-F5344CB8AC3E}">
        <p14:creationId xmlns:p14="http://schemas.microsoft.com/office/powerpoint/2010/main" val="144660897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24">
          <a:extLst>
            <a:ext uri="{FF2B5EF4-FFF2-40B4-BE49-F238E27FC236}">
              <a16:creationId xmlns:a16="http://schemas.microsoft.com/office/drawing/2014/main" id="{55FA401D-AAD3-8687-EF8B-463897337E15}"/>
            </a:ext>
          </a:extLst>
        </p:cNvPr>
        <p:cNvGrpSpPr/>
        <p:nvPr/>
      </p:nvGrpSpPr>
      <p:grpSpPr>
        <a:xfrm>
          <a:off x="0" y="0"/>
          <a:ext cx="0" cy="0"/>
          <a:chOff x="0" y="0"/>
          <a:chExt cx="0" cy="0"/>
        </a:xfrm>
      </p:grpSpPr>
      <p:sp>
        <p:nvSpPr>
          <p:cNvPr id="226" name="Google Shape;226;p4">
            <a:extLst>
              <a:ext uri="{FF2B5EF4-FFF2-40B4-BE49-F238E27FC236}">
                <a16:creationId xmlns:a16="http://schemas.microsoft.com/office/drawing/2014/main" id="{AC6DE3F7-FE00-4F06-D5E4-3136E7C5B38C}"/>
              </a:ext>
            </a:extLst>
          </p:cNvPr>
          <p:cNvSpPr/>
          <p:nvPr/>
        </p:nvSpPr>
        <p:spPr>
          <a:xfrm>
            <a:off x="209006" y="0"/>
            <a:ext cx="10644922" cy="646290"/>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2400" b="1" dirty="0">
                <a:solidFill>
                  <a:srgbClr val="E20F84"/>
                </a:solidFill>
                <a:latin typeface="Century Gothic"/>
                <a:ea typeface="Century Gothic"/>
                <a:cs typeface="Century Gothic"/>
                <a:sym typeface="Century Gothic"/>
              </a:rPr>
              <a:t>Basic Web Development</a:t>
            </a:r>
            <a:endParaRPr dirty="0"/>
          </a:p>
        </p:txBody>
      </p:sp>
      <p:sp>
        <p:nvSpPr>
          <p:cNvPr id="229" name="Google Shape;229;p4">
            <a:extLst>
              <a:ext uri="{FF2B5EF4-FFF2-40B4-BE49-F238E27FC236}">
                <a16:creationId xmlns:a16="http://schemas.microsoft.com/office/drawing/2014/main" id="{40966B3D-B94E-245C-7C79-9CBCA79CD609}"/>
              </a:ext>
            </a:extLst>
          </p:cNvPr>
          <p:cNvSpPr txBox="1"/>
          <p:nvPr/>
        </p:nvSpPr>
        <p:spPr>
          <a:xfrm>
            <a:off x="793950" y="1073791"/>
            <a:ext cx="4700941" cy="369291"/>
          </a:xfrm>
          <a:prstGeom prst="rect">
            <a:avLst/>
          </a:prstGeom>
          <a:noFill/>
          <a:ln>
            <a:noFill/>
          </a:ln>
        </p:spPr>
        <p:txBody>
          <a:bodyPr spcFirstLastPara="1" wrap="square" lIns="91425" tIns="45700" rIns="91425" bIns="45700" anchor="t" anchorCtr="0">
            <a:spAutoFit/>
          </a:bodyPr>
          <a:lstStyle/>
          <a:p>
            <a:pPr marR="0" lvl="0" algn="l" rtl="0">
              <a:spcBef>
                <a:spcPts val="0"/>
              </a:spcBef>
              <a:spcAft>
                <a:spcPts val="0"/>
              </a:spcAft>
              <a:buClr>
                <a:srgbClr val="3A3838"/>
              </a:buClr>
              <a:buSzPts val="1800"/>
            </a:pPr>
            <a:r>
              <a:rPr lang="en-GB" sz="1800" b="1" dirty="0">
                <a:solidFill>
                  <a:srgbClr val="3A3838"/>
                </a:solidFill>
                <a:latin typeface="Century Gothic" panose="020B0502020202020204" pitchFamily="34" charset="0"/>
                <a:ea typeface="Century Gothic"/>
                <a:cs typeface="Century Gothic"/>
                <a:sym typeface="Century Gothic"/>
              </a:rPr>
              <a:t>10. CSS Height and Width</a:t>
            </a:r>
            <a:endParaRPr lang="en-US" sz="1800" b="1" dirty="0">
              <a:latin typeface="Century Gothic" panose="020B0502020202020204" pitchFamily="34" charset="0"/>
            </a:endParaRPr>
          </a:p>
        </p:txBody>
      </p:sp>
      <p:sp>
        <p:nvSpPr>
          <p:cNvPr id="2" name="TextBox 1">
            <a:extLst>
              <a:ext uri="{FF2B5EF4-FFF2-40B4-BE49-F238E27FC236}">
                <a16:creationId xmlns:a16="http://schemas.microsoft.com/office/drawing/2014/main" id="{9E6A4D9F-937B-ECC3-D0BD-B3FF1D2E4FDB}"/>
              </a:ext>
            </a:extLst>
          </p:cNvPr>
          <p:cNvSpPr txBox="1"/>
          <p:nvPr/>
        </p:nvSpPr>
        <p:spPr>
          <a:xfrm>
            <a:off x="474182" y="655393"/>
            <a:ext cx="1944763" cy="400110"/>
          </a:xfrm>
          <a:prstGeom prst="rect">
            <a:avLst/>
          </a:prstGeom>
          <a:noFill/>
        </p:spPr>
        <p:txBody>
          <a:bodyPr wrap="none" rtlCol="0">
            <a:spAutoFit/>
          </a:bodyPr>
          <a:lstStyle/>
          <a:p>
            <a:pPr marL="342900" indent="-342900">
              <a:buClr>
                <a:srgbClr val="E20F84"/>
              </a:buClr>
              <a:buFont typeface="Arial" panose="020B0604020202020204" pitchFamily="34" charset="0"/>
              <a:buChar char="•"/>
            </a:pPr>
            <a:r>
              <a:rPr lang="en-GB" sz="2000" b="1" dirty="0">
                <a:solidFill>
                  <a:srgbClr val="E20F84"/>
                </a:solidFill>
                <a:latin typeface="Century Gothic" panose="020B0502020202020204" pitchFamily="34" charset="0"/>
                <a:cs typeface="Arial" panose="020B0604020202020204" pitchFamily="34" charset="0"/>
              </a:rPr>
              <a:t>CSS Tutorial</a:t>
            </a:r>
          </a:p>
        </p:txBody>
      </p:sp>
      <p:sp>
        <p:nvSpPr>
          <p:cNvPr id="4" name="Google Shape;239;p5">
            <a:extLst>
              <a:ext uri="{FF2B5EF4-FFF2-40B4-BE49-F238E27FC236}">
                <a16:creationId xmlns:a16="http://schemas.microsoft.com/office/drawing/2014/main" id="{8EE86EC0-974E-1495-AB14-5C3C4D4AEE46}"/>
              </a:ext>
            </a:extLst>
          </p:cNvPr>
          <p:cNvSpPr/>
          <p:nvPr/>
        </p:nvSpPr>
        <p:spPr>
          <a:xfrm>
            <a:off x="1151287" y="1639716"/>
            <a:ext cx="10397584" cy="2031285"/>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200"/>
              <a:buFont typeface="Arial"/>
              <a:buChar char="•"/>
            </a:pPr>
            <a:r>
              <a:rPr lang="en-GB" sz="1800" dirty="0">
                <a:solidFill>
                  <a:schemeClr val="dk1"/>
                </a:solidFill>
                <a:latin typeface="Century Gothic"/>
                <a:ea typeface="Century Gothic"/>
                <a:cs typeface="Century Gothic"/>
                <a:sym typeface="Century Gothic"/>
              </a:rPr>
              <a:t>The CSS height and width properties are used to set the height and width of an element.</a:t>
            </a:r>
            <a:endParaRPr lang="en-GB" sz="1800" dirty="0"/>
          </a:p>
          <a:p>
            <a:pPr marL="285750" marR="0" lvl="0" indent="-285750" algn="l" rtl="0">
              <a:spcBef>
                <a:spcPts val="0"/>
              </a:spcBef>
              <a:spcAft>
                <a:spcPts val="0"/>
              </a:spcAft>
              <a:buClr>
                <a:schemeClr val="dk1"/>
              </a:buClr>
              <a:buSzPts val="1200"/>
              <a:buFont typeface="Arial"/>
              <a:buChar char="•"/>
            </a:pPr>
            <a:r>
              <a:rPr lang="en-GB" sz="1800" dirty="0">
                <a:solidFill>
                  <a:schemeClr val="dk1"/>
                </a:solidFill>
                <a:latin typeface="Century Gothic"/>
                <a:ea typeface="Century Gothic"/>
                <a:cs typeface="Century Gothic"/>
                <a:sym typeface="Century Gothic"/>
              </a:rPr>
              <a:t>The height and width properties may have the following values:</a:t>
            </a:r>
            <a:endParaRPr lang="en-GB" sz="1800" dirty="0"/>
          </a:p>
          <a:p>
            <a:pPr marL="742950" marR="0" lvl="1" indent="-285750" algn="l" rtl="0">
              <a:spcBef>
                <a:spcPts val="0"/>
              </a:spcBef>
              <a:spcAft>
                <a:spcPts val="0"/>
              </a:spcAft>
              <a:buClr>
                <a:schemeClr val="dk1"/>
              </a:buClr>
              <a:buSzPts val="1200"/>
              <a:buFont typeface="Arial"/>
              <a:buChar char="•"/>
            </a:pPr>
            <a:r>
              <a:rPr lang="en-GB" sz="1800" b="0" i="0" u="none" strike="noStrike" cap="none" dirty="0">
                <a:solidFill>
                  <a:schemeClr val="dk1"/>
                </a:solidFill>
                <a:latin typeface="Century Gothic"/>
                <a:ea typeface="Century Gothic"/>
                <a:cs typeface="Century Gothic"/>
                <a:sym typeface="Century Gothic"/>
              </a:rPr>
              <a:t>auto - This is default. The browser calculates the height and width</a:t>
            </a:r>
            <a:endParaRPr lang="en-GB" sz="1800" dirty="0"/>
          </a:p>
          <a:p>
            <a:pPr marL="742950" marR="0" lvl="1" indent="-285750" algn="l" rtl="0">
              <a:spcBef>
                <a:spcPts val="0"/>
              </a:spcBef>
              <a:spcAft>
                <a:spcPts val="0"/>
              </a:spcAft>
              <a:buClr>
                <a:schemeClr val="dk1"/>
              </a:buClr>
              <a:buSzPts val="1200"/>
              <a:buFont typeface="Arial"/>
              <a:buChar char="•"/>
            </a:pPr>
            <a:r>
              <a:rPr lang="en-GB" sz="1800" b="0" i="0" u="none" strike="noStrike" cap="none" dirty="0">
                <a:solidFill>
                  <a:schemeClr val="dk1"/>
                </a:solidFill>
                <a:latin typeface="Century Gothic"/>
                <a:ea typeface="Century Gothic"/>
                <a:cs typeface="Century Gothic"/>
                <a:sym typeface="Century Gothic"/>
              </a:rPr>
              <a:t>length - Defines the height/width in </a:t>
            </a:r>
            <a:r>
              <a:rPr lang="en-GB" sz="1800" b="0" i="0" u="none" strike="noStrike" cap="none" dirty="0" err="1">
                <a:solidFill>
                  <a:schemeClr val="dk1"/>
                </a:solidFill>
                <a:latin typeface="Century Gothic"/>
                <a:ea typeface="Century Gothic"/>
                <a:cs typeface="Century Gothic"/>
                <a:sym typeface="Century Gothic"/>
              </a:rPr>
              <a:t>px</a:t>
            </a:r>
            <a:r>
              <a:rPr lang="en-GB" sz="1800" b="0" i="0" u="none" strike="noStrike" cap="none" dirty="0">
                <a:solidFill>
                  <a:schemeClr val="dk1"/>
                </a:solidFill>
                <a:latin typeface="Century Gothic"/>
                <a:ea typeface="Century Gothic"/>
                <a:cs typeface="Century Gothic"/>
                <a:sym typeface="Century Gothic"/>
              </a:rPr>
              <a:t>, cm etc.</a:t>
            </a:r>
            <a:endParaRPr lang="en-GB" sz="1800" dirty="0"/>
          </a:p>
          <a:p>
            <a:pPr marL="742950" marR="0" lvl="1" indent="-285750" algn="l" rtl="0">
              <a:spcBef>
                <a:spcPts val="0"/>
              </a:spcBef>
              <a:spcAft>
                <a:spcPts val="0"/>
              </a:spcAft>
              <a:buClr>
                <a:schemeClr val="dk1"/>
              </a:buClr>
              <a:buSzPts val="1200"/>
              <a:buFont typeface="Arial"/>
              <a:buChar char="•"/>
            </a:pPr>
            <a:r>
              <a:rPr lang="en-GB" sz="1800" b="0" i="0" u="none" strike="noStrike" cap="none" dirty="0">
                <a:solidFill>
                  <a:schemeClr val="dk1"/>
                </a:solidFill>
                <a:latin typeface="Century Gothic"/>
                <a:ea typeface="Century Gothic"/>
                <a:cs typeface="Century Gothic"/>
                <a:sym typeface="Century Gothic"/>
              </a:rPr>
              <a:t>% - Defines the height/width in percent of the containing block</a:t>
            </a:r>
            <a:endParaRPr lang="en-GB" sz="1800" dirty="0"/>
          </a:p>
          <a:p>
            <a:pPr marL="742950" marR="0" lvl="1" indent="-285750" algn="l" rtl="0">
              <a:spcBef>
                <a:spcPts val="0"/>
              </a:spcBef>
              <a:spcAft>
                <a:spcPts val="0"/>
              </a:spcAft>
              <a:buClr>
                <a:schemeClr val="dk1"/>
              </a:buClr>
              <a:buSzPts val="1200"/>
              <a:buFont typeface="Arial"/>
              <a:buChar char="•"/>
            </a:pPr>
            <a:r>
              <a:rPr lang="en-GB" sz="1800" b="0" i="0" u="none" strike="noStrike" cap="none" dirty="0">
                <a:solidFill>
                  <a:schemeClr val="dk1"/>
                </a:solidFill>
                <a:latin typeface="Century Gothic"/>
                <a:ea typeface="Century Gothic"/>
                <a:cs typeface="Century Gothic"/>
                <a:sym typeface="Century Gothic"/>
              </a:rPr>
              <a:t>initial - Sets the height/width to its default value</a:t>
            </a:r>
            <a:endParaRPr lang="en-GB" sz="1800" dirty="0"/>
          </a:p>
          <a:p>
            <a:pPr marL="742950" marR="0" lvl="1" indent="-285750" algn="l" rtl="0">
              <a:spcBef>
                <a:spcPts val="0"/>
              </a:spcBef>
              <a:spcAft>
                <a:spcPts val="0"/>
              </a:spcAft>
              <a:buClr>
                <a:schemeClr val="dk1"/>
              </a:buClr>
              <a:buSzPts val="1200"/>
              <a:buFont typeface="Arial"/>
              <a:buChar char="•"/>
            </a:pPr>
            <a:r>
              <a:rPr lang="en-GB" sz="1800" b="0" i="0" u="none" strike="noStrike" cap="none" dirty="0">
                <a:solidFill>
                  <a:schemeClr val="dk1"/>
                </a:solidFill>
                <a:latin typeface="Century Gothic"/>
                <a:ea typeface="Century Gothic"/>
                <a:cs typeface="Century Gothic"/>
                <a:sym typeface="Century Gothic"/>
              </a:rPr>
              <a:t>inherit - The height/width will be inherited from its parent value</a:t>
            </a:r>
            <a:endParaRPr lang="en-GB" sz="1800" dirty="0"/>
          </a:p>
        </p:txBody>
      </p:sp>
      <p:pic>
        <p:nvPicPr>
          <p:cNvPr id="590" name="Google Shape;590;p40"/>
          <p:cNvPicPr preferRelativeResize="0"/>
          <p:nvPr/>
        </p:nvPicPr>
        <p:blipFill rotWithShape="1">
          <a:blip r:embed="rId3">
            <a:alphaModFix/>
          </a:blip>
          <a:srcRect/>
          <a:stretch/>
        </p:blipFill>
        <p:spPr>
          <a:xfrm>
            <a:off x="1151287" y="3671001"/>
            <a:ext cx="5715068" cy="2523989"/>
          </a:xfrm>
          <a:prstGeom prst="rect">
            <a:avLst/>
          </a:prstGeom>
          <a:noFill/>
          <a:ln>
            <a:noFill/>
          </a:ln>
        </p:spPr>
      </p:pic>
    </p:spTree>
    <p:extLst>
      <p:ext uri="{BB962C8B-B14F-4D97-AF65-F5344CB8AC3E}">
        <p14:creationId xmlns:p14="http://schemas.microsoft.com/office/powerpoint/2010/main" val="245960799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24">
          <a:extLst>
            <a:ext uri="{FF2B5EF4-FFF2-40B4-BE49-F238E27FC236}">
              <a16:creationId xmlns:a16="http://schemas.microsoft.com/office/drawing/2014/main" id="{F6C8F5C6-A873-2EAD-7751-CA218493DB47}"/>
            </a:ext>
          </a:extLst>
        </p:cNvPr>
        <p:cNvGrpSpPr/>
        <p:nvPr/>
      </p:nvGrpSpPr>
      <p:grpSpPr>
        <a:xfrm>
          <a:off x="0" y="0"/>
          <a:ext cx="0" cy="0"/>
          <a:chOff x="0" y="0"/>
          <a:chExt cx="0" cy="0"/>
        </a:xfrm>
      </p:grpSpPr>
      <p:sp>
        <p:nvSpPr>
          <p:cNvPr id="226" name="Google Shape;226;p4">
            <a:extLst>
              <a:ext uri="{FF2B5EF4-FFF2-40B4-BE49-F238E27FC236}">
                <a16:creationId xmlns:a16="http://schemas.microsoft.com/office/drawing/2014/main" id="{67450346-638C-9A26-2409-3578D8833AAE}"/>
              </a:ext>
            </a:extLst>
          </p:cNvPr>
          <p:cNvSpPr/>
          <p:nvPr/>
        </p:nvSpPr>
        <p:spPr>
          <a:xfrm>
            <a:off x="209006" y="0"/>
            <a:ext cx="10644922" cy="646290"/>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2400" b="1" dirty="0">
                <a:solidFill>
                  <a:srgbClr val="E20F84"/>
                </a:solidFill>
                <a:latin typeface="Century Gothic"/>
                <a:ea typeface="Century Gothic"/>
                <a:cs typeface="Century Gothic"/>
                <a:sym typeface="Century Gothic"/>
              </a:rPr>
              <a:t>Basic Web Development</a:t>
            </a:r>
            <a:endParaRPr dirty="0"/>
          </a:p>
        </p:txBody>
      </p:sp>
      <p:sp>
        <p:nvSpPr>
          <p:cNvPr id="229" name="Google Shape;229;p4">
            <a:extLst>
              <a:ext uri="{FF2B5EF4-FFF2-40B4-BE49-F238E27FC236}">
                <a16:creationId xmlns:a16="http://schemas.microsoft.com/office/drawing/2014/main" id="{8E242972-E2B9-003A-B402-42D450EC5B2A}"/>
              </a:ext>
            </a:extLst>
          </p:cNvPr>
          <p:cNvSpPr txBox="1"/>
          <p:nvPr/>
        </p:nvSpPr>
        <p:spPr>
          <a:xfrm>
            <a:off x="793950" y="1073791"/>
            <a:ext cx="4700941" cy="369291"/>
          </a:xfrm>
          <a:prstGeom prst="rect">
            <a:avLst/>
          </a:prstGeom>
          <a:noFill/>
          <a:ln>
            <a:noFill/>
          </a:ln>
        </p:spPr>
        <p:txBody>
          <a:bodyPr spcFirstLastPara="1" wrap="square" lIns="91425" tIns="45700" rIns="91425" bIns="45700" anchor="t" anchorCtr="0">
            <a:spAutoFit/>
          </a:bodyPr>
          <a:lstStyle/>
          <a:p>
            <a:pPr marR="0" lvl="0" algn="l" rtl="0">
              <a:spcBef>
                <a:spcPts val="0"/>
              </a:spcBef>
              <a:spcAft>
                <a:spcPts val="0"/>
              </a:spcAft>
              <a:buClr>
                <a:srgbClr val="3A3838"/>
              </a:buClr>
              <a:buSzPts val="1800"/>
            </a:pPr>
            <a:r>
              <a:rPr lang="en-GB" sz="1800" b="1" dirty="0">
                <a:solidFill>
                  <a:srgbClr val="3A3838"/>
                </a:solidFill>
                <a:latin typeface="Century Gothic" panose="020B0502020202020204" pitchFamily="34" charset="0"/>
                <a:ea typeface="Century Gothic"/>
                <a:cs typeface="Century Gothic"/>
                <a:sym typeface="Century Gothic"/>
              </a:rPr>
              <a:t>11. CSS Text</a:t>
            </a:r>
            <a:endParaRPr lang="en-US" sz="1800" b="1" dirty="0">
              <a:latin typeface="Century Gothic" panose="020B0502020202020204" pitchFamily="34" charset="0"/>
            </a:endParaRPr>
          </a:p>
        </p:txBody>
      </p:sp>
      <p:sp>
        <p:nvSpPr>
          <p:cNvPr id="2" name="TextBox 1">
            <a:extLst>
              <a:ext uri="{FF2B5EF4-FFF2-40B4-BE49-F238E27FC236}">
                <a16:creationId xmlns:a16="http://schemas.microsoft.com/office/drawing/2014/main" id="{171DD117-222E-F0BC-9ED3-F7FBCB5FBE59}"/>
              </a:ext>
            </a:extLst>
          </p:cNvPr>
          <p:cNvSpPr txBox="1"/>
          <p:nvPr/>
        </p:nvSpPr>
        <p:spPr>
          <a:xfrm>
            <a:off x="474182" y="655393"/>
            <a:ext cx="1944763" cy="400110"/>
          </a:xfrm>
          <a:prstGeom prst="rect">
            <a:avLst/>
          </a:prstGeom>
          <a:noFill/>
        </p:spPr>
        <p:txBody>
          <a:bodyPr wrap="none" rtlCol="0">
            <a:spAutoFit/>
          </a:bodyPr>
          <a:lstStyle/>
          <a:p>
            <a:pPr marL="342900" indent="-342900">
              <a:buClr>
                <a:srgbClr val="E20F84"/>
              </a:buClr>
              <a:buFont typeface="Arial" panose="020B0604020202020204" pitchFamily="34" charset="0"/>
              <a:buChar char="•"/>
            </a:pPr>
            <a:r>
              <a:rPr lang="en-GB" sz="2000" b="1" dirty="0">
                <a:solidFill>
                  <a:srgbClr val="E20F84"/>
                </a:solidFill>
                <a:latin typeface="Century Gothic" panose="020B0502020202020204" pitchFamily="34" charset="0"/>
                <a:cs typeface="Arial" panose="020B0604020202020204" pitchFamily="34" charset="0"/>
              </a:rPr>
              <a:t>CSS Tutorial</a:t>
            </a:r>
          </a:p>
        </p:txBody>
      </p:sp>
      <p:sp>
        <p:nvSpPr>
          <p:cNvPr id="5" name="Google Shape;600;p41">
            <a:extLst>
              <a:ext uri="{FF2B5EF4-FFF2-40B4-BE49-F238E27FC236}">
                <a16:creationId xmlns:a16="http://schemas.microsoft.com/office/drawing/2014/main" id="{99507610-F06B-3123-7A90-7BF253E29A3C}"/>
              </a:ext>
            </a:extLst>
          </p:cNvPr>
          <p:cNvSpPr txBox="1"/>
          <p:nvPr/>
        </p:nvSpPr>
        <p:spPr>
          <a:xfrm>
            <a:off x="1142144" y="1636526"/>
            <a:ext cx="4143088" cy="230828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dirty="0">
                <a:solidFill>
                  <a:schemeClr val="dk1"/>
                </a:solidFill>
                <a:latin typeface="Century Gothic"/>
                <a:ea typeface="Century Gothic"/>
                <a:cs typeface="Century Gothic"/>
                <a:sym typeface="Century Gothic"/>
              </a:rPr>
              <a:t>Text Color</a:t>
            </a:r>
            <a:endParaRPr sz="1800" dirty="0"/>
          </a:p>
          <a:p>
            <a:pPr marL="285750" marR="0" lvl="0" indent="-285750" algn="l" rtl="0">
              <a:spcBef>
                <a:spcPts val="0"/>
              </a:spcBef>
              <a:spcAft>
                <a:spcPts val="0"/>
              </a:spcAft>
              <a:buClr>
                <a:schemeClr val="dk1"/>
              </a:buClr>
              <a:buSzPts val="1200"/>
              <a:buFont typeface="Arial"/>
              <a:buChar char="•"/>
            </a:pPr>
            <a:r>
              <a:rPr lang="en-US" sz="1800" dirty="0">
                <a:solidFill>
                  <a:schemeClr val="dk1"/>
                </a:solidFill>
                <a:latin typeface="Century Gothic"/>
                <a:ea typeface="Century Gothic"/>
                <a:cs typeface="Century Gothic"/>
                <a:sym typeface="Century Gothic"/>
              </a:rPr>
              <a:t>The color property is used to set the color of the text. The color is specified by:</a:t>
            </a:r>
            <a:endParaRPr sz="1800" dirty="0"/>
          </a:p>
          <a:p>
            <a:pPr marL="742950" marR="0" lvl="1" indent="-285750" algn="l" rtl="0">
              <a:spcBef>
                <a:spcPts val="0"/>
              </a:spcBef>
              <a:spcAft>
                <a:spcPts val="0"/>
              </a:spcAft>
              <a:buClr>
                <a:schemeClr val="dk1"/>
              </a:buClr>
              <a:buSzPts val="1200"/>
              <a:buFont typeface="Arial"/>
              <a:buChar char="•"/>
            </a:pPr>
            <a:r>
              <a:rPr lang="en-US" sz="1800" b="0" i="0" u="none" strike="noStrike" cap="none" dirty="0">
                <a:solidFill>
                  <a:schemeClr val="dk1"/>
                </a:solidFill>
                <a:latin typeface="Century Gothic"/>
                <a:ea typeface="Century Gothic"/>
                <a:cs typeface="Century Gothic"/>
                <a:sym typeface="Century Gothic"/>
              </a:rPr>
              <a:t>a color name - like "red"</a:t>
            </a:r>
            <a:endParaRPr sz="1800" dirty="0"/>
          </a:p>
          <a:p>
            <a:pPr marL="742950" marR="0" lvl="1" indent="-285750" algn="l" rtl="0">
              <a:spcBef>
                <a:spcPts val="0"/>
              </a:spcBef>
              <a:spcAft>
                <a:spcPts val="0"/>
              </a:spcAft>
              <a:buClr>
                <a:schemeClr val="dk1"/>
              </a:buClr>
              <a:buSzPts val="1200"/>
              <a:buFont typeface="Arial"/>
              <a:buChar char="•"/>
            </a:pPr>
            <a:r>
              <a:rPr lang="en-US" sz="1800" b="0" i="0" u="none" strike="noStrike" cap="none" dirty="0">
                <a:solidFill>
                  <a:schemeClr val="dk1"/>
                </a:solidFill>
                <a:latin typeface="Century Gothic"/>
                <a:ea typeface="Century Gothic"/>
                <a:cs typeface="Century Gothic"/>
                <a:sym typeface="Century Gothic"/>
              </a:rPr>
              <a:t>a HEX value - like "#ff0000"</a:t>
            </a:r>
            <a:endParaRPr sz="1800" dirty="0"/>
          </a:p>
          <a:p>
            <a:pPr marL="742950" marR="0" lvl="1" indent="-285750" algn="l" rtl="0">
              <a:spcBef>
                <a:spcPts val="0"/>
              </a:spcBef>
              <a:spcAft>
                <a:spcPts val="0"/>
              </a:spcAft>
              <a:buClr>
                <a:schemeClr val="dk1"/>
              </a:buClr>
              <a:buSzPts val="1200"/>
              <a:buFont typeface="Arial"/>
              <a:buChar char="•"/>
            </a:pPr>
            <a:r>
              <a:rPr lang="en-US" sz="1800" b="0" i="0" u="none" strike="noStrike" cap="none" dirty="0">
                <a:solidFill>
                  <a:schemeClr val="dk1"/>
                </a:solidFill>
                <a:latin typeface="Century Gothic"/>
                <a:ea typeface="Century Gothic"/>
                <a:cs typeface="Century Gothic"/>
                <a:sym typeface="Century Gothic"/>
              </a:rPr>
              <a:t>an RGB value - like "</a:t>
            </a:r>
            <a:r>
              <a:rPr lang="en-US" sz="1800" b="0" i="0" u="none" strike="noStrike" cap="none" dirty="0" err="1">
                <a:solidFill>
                  <a:schemeClr val="dk1"/>
                </a:solidFill>
                <a:latin typeface="Century Gothic"/>
                <a:ea typeface="Century Gothic"/>
                <a:cs typeface="Century Gothic"/>
                <a:sym typeface="Century Gothic"/>
              </a:rPr>
              <a:t>rgb</a:t>
            </a:r>
            <a:r>
              <a:rPr lang="en-US" sz="1800" b="0" i="0" u="none" strike="noStrike" cap="none" dirty="0">
                <a:solidFill>
                  <a:schemeClr val="dk1"/>
                </a:solidFill>
                <a:latin typeface="Century Gothic"/>
                <a:ea typeface="Century Gothic"/>
                <a:cs typeface="Century Gothic"/>
                <a:sym typeface="Century Gothic"/>
              </a:rPr>
              <a:t>(255,0,0)"</a:t>
            </a:r>
            <a:endParaRPr sz="1800" dirty="0"/>
          </a:p>
        </p:txBody>
      </p:sp>
      <p:sp>
        <p:nvSpPr>
          <p:cNvPr id="6" name="Google Shape;601;p41">
            <a:extLst>
              <a:ext uri="{FF2B5EF4-FFF2-40B4-BE49-F238E27FC236}">
                <a16:creationId xmlns:a16="http://schemas.microsoft.com/office/drawing/2014/main" id="{E6D0F356-301D-4F55-60AA-071376FF32CE}"/>
              </a:ext>
            </a:extLst>
          </p:cNvPr>
          <p:cNvSpPr txBox="1"/>
          <p:nvPr/>
        </p:nvSpPr>
        <p:spPr>
          <a:xfrm>
            <a:off x="5865925" y="1636526"/>
            <a:ext cx="4795979" cy="424727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dirty="0">
                <a:solidFill>
                  <a:schemeClr val="dk1"/>
                </a:solidFill>
                <a:latin typeface="Century Gothic"/>
                <a:ea typeface="Century Gothic"/>
                <a:cs typeface="Century Gothic"/>
                <a:sym typeface="Century Gothic"/>
              </a:rPr>
              <a:t>Text Alignment</a:t>
            </a:r>
            <a:endParaRPr sz="1800" dirty="0"/>
          </a:p>
          <a:p>
            <a:pPr marL="285750" marR="0" lvl="0" indent="-285750" algn="l" rtl="0">
              <a:spcBef>
                <a:spcPts val="0"/>
              </a:spcBef>
              <a:spcAft>
                <a:spcPts val="0"/>
              </a:spcAft>
              <a:buClr>
                <a:schemeClr val="dk1"/>
              </a:buClr>
              <a:buSzPts val="1200"/>
              <a:buFont typeface="Arial"/>
              <a:buChar char="•"/>
            </a:pPr>
            <a:r>
              <a:rPr lang="en-US" sz="1800" dirty="0">
                <a:solidFill>
                  <a:schemeClr val="dk1"/>
                </a:solidFill>
                <a:latin typeface="Century Gothic"/>
                <a:ea typeface="Century Gothic"/>
                <a:cs typeface="Century Gothic"/>
                <a:sym typeface="Century Gothic"/>
              </a:rPr>
              <a:t>The text-align property is used to set the horizontal alignment of a text.</a:t>
            </a:r>
            <a:endParaRPr sz="1800" dirty="0"/>
          </a:p>
          <a:p>
            <a:pPr marL="285750" marR="0" lvl="0" indent="-285750" algn="l" rtl="0">
              <a:spcBef>
                <a:spcPts val="0"/>
              </a:spcBef>
              <a:spcAft>
                <a:spcPts val="0"/>
              </a:spcAft>
              <a:buClr>
                <a:schemeClr val="dk1"/>
              </a:buClr>
              <a:buSzPts val="1200"/>
              <a:buFont typeface="Arial"/>
              <a:buChar char="•"/>
            </a:pPr>
            <a:r>
              <a:rPr lang="en-US" sz="1800" dirty="0">
                <a:solidFill>
                  <a:schemeClr val="dk1"/>
                </a:solidFill>
                <a:latin typeface="Century Gothic"/>
                <a:ea typeface="Century Gothic"/>
                <a:cs typeface="Century Gothic"/>
                <a:sym typeface="Century Gothic"/>
              </a:rPr>
              <a:t>Example Code</a:t>
            </a:r>
            <a:endParaRPr sz="1800" dirty="0"/>
          </a:p>
          <a:p>
            <a:pPr marL="457200" marR="0" lvl="1" indent="0" algn="l" rtl="0">
              <a:spcBef>
                <a:spcPts val="0"/>
              </a:spcBef>
              <a:spcAft>
                <a:spcPts val="0"/>
              </a:spcAft>
              <a:buNone/>
            </a:pPr>
            <a:r>
              <a:rPr lang="en-US" sz="1800" b="0" i="0" u="none" strike="noStrike" cap="none" dirty="0">
                <a:solidFill>
                  <a:schemeClr val="dk1"/>
                </a:solidFill>
                <a:latin typeface="Century Gothic"/>
                <a:ea typeface="Century Gothic"/>
                <a:cs typeface="Century Gothic"/>
                <a:sym typeface="Century Gothic"/>
              </a:rPr>
              <a:t>h1 {</a:t>
            </a:r>
            <a:br>
              <a:rPr lang="en-US" sz="1800" b="0" i="0" u="none" strike="noStrike" cap="none" dirty="0">
                <a:solidFill>
                  <a:schemeClr val="dk1"/>
                </a:solidFill>
                <a:latin typeface="Century Gothic"/>
                <a:ea typeface="Century Gothic"/>
                <a:cs typeface="Century Gothic"/>
                <a:sym typeface="Century Gothic"/>
              </a:rPr>
            </a:br>
            <a:r>
              <a:rPr lang="en-US" sz="1800" b="0" i="0" u="none" strike="noStrike" cap="none" dirty="0">
                <a:solidFill>
                  <a:schemeClr val="dk1"/>
                </a:solidFill>
                <a:latin typeface="Century Gothic"/>
                <a:ea typeface="Century Gothic"/>
                <a:cs typeface="Century Gothic"/>
                <a:sym typeface="Century Gothic"/>
              </a:rPr>
              <a:t>  text-align: center;</a:t>
            </a:r>
            <a:br>
              <a:rPr lang="en-US" sz="1800" b="0" i="0" u="none" strike="noStrike" cap="none" dirty="0">
                <a:solidFill>
                  <a:schemeClr val="dk1"/>
                </a:solidFill>
                <a:latin typeface="Century Gothic"/>
                <a:ea typeface="Century Gothic"/>
                <a:cs typeface="Century Gothic"/>
                <a:sym typeface="Century Gothic"/>
              </a:rPr>
            </a:br>
            <a:r>
              <a:rPr lang="en-US" sz="1800" b="0" i="0" u="none" strike="noStrike" cap="none" dirty="0">
                <a:solidFill>
                  <a:schemeClr val="dk1"/>
                </a:solidFill>
                <a:latin typeface="Century Gothic"/>
                <a:ea typeface="Century Gothic"/>
                <a:cs typeface="Century Gothic"/>
                <a:sym typeface="Century Gothic"/>
              </a:rPr>
              <a:t>}</a:t>
            </a:r>
            <a:br>
              <a:rPr lang="en-US" sz="1800" b="0" i="0" u="none" strike="noStrike" cap="none" dirty="0">
                <a:solidFill>
                  <a:schemeClr val="dk1"/>
                </a:solidFill>
                <a:latin typeface="Century Gothic"/>
                <a:ea typeface="Century Gothic"/>
                <a:cs typeface="Century Gothic"/>
                <a:sym typeface="Century Gothic"/>
              </a:rPr>
            </a:br>
            <a:br>
              <a:rPr lang="en-US" sz="1800" b="0" i="0" u="none" strike="noStrike" cap="none" dirty="0">
                <a:solidFill>
                  <a:schemeClr val="dk1"/>
                </a:solidFill>
                <a:latin typeface="Century Gothic"/>
                <a:ea typeface="Century Gothic"/>
                <a:cs typeface="Century Gothic"/>
                <a:sym typeface="Century Gothic"/>
              </a:rPr>
            </a:br>
            <a:r>
              <a:rPr lang="en-US" sz="1800" b="0" i="0" u="none" strike="noStrike" cap="none" dirty="0">
                <a:solidFill>
                  <a:schemeClr val="dk1"/>
                </a:solidFill>
                <a:latin typeface="Century Gothic"/>
                <a:ea typeface="Century Gothic"/>
                <a:cs typeface="Century Gothic"/>
                <a:sym typeface="Century Gothic"/>
              </a:rPr>
              <a:t>h2 {</a:t>
            </a:r>
            <a:br>
              <a:rPr lang="en-US" sz="1800" b="0" i="0" u="none" strike="noStrike" cap="none" dirty="0">
                <a:solidFill>
                  <a:schemeClr val="dk1"/>
                </a:solidFill>
                <a:latin typeface="Century Gothic"/>
                <a:ea typeface="Century Gothic"/>
                <a:cs typeface="Century Gothic"/>
                <a:sym typeface="Century Gothic"/>
              </a:rPr>
            </a:br>
            <a:r>
              <a:rPr lang="en-US" sz="1800" b="0" i="0" u="none" strike="noStrike" cap="none" dirty="0">
                <a:solidFill>
                  <a:schemeClr val="dk1"/>
                </a:solidFill>
                <a:latin typeface="Century Gothic"/>
                <a:ea typeface="Century Gothic"/>
                <a:cs typeface="Century Gothic"/>
                <a:sym typeface="Century Gothic"/>
              </a:rPr>
              <a:t>  text-align: left;</a:t>
            </a:r>
            <a:br>
              <a:rPr lang="en-US" sz="1800" b="0" i="0" u="none" strike="noStrike" cap="none" dirty="0">
                <a:solidFill>
                  <a:schemeClr val="dk1"/>
                </a:solidFill>
                <a:latin typeface="Century Gothic"/>
                <a:ea typeface="Century Gothic"/>
                <a:cs typeface="Century Gothic"/>
                <a:sym typeface="Century Gothic"/>
              </a:rPr>
            </a:br>
            <a:r>
              <a:rPr lang="en-US" sz="1800" b="0" i="0" u="none" strike="noStrike" cap="none" dirty="0">
                <a:solidFill>
                  <a:schemeClr val="dk1"/>
                </a:solidFill>
                <a:latin typeface="Century Gothic"/>
                <a:ea typeface="Century Gothic"/>
                <a:cs typeface="Century Gothic"/>
                <a:sym typeface="Century Gothic"/>
              </a:rPr>
              <a:t>}</a:t>
            </a:r>
            <a:br>
              <a:rPr lang="en-US" sz="1800" b="0" i="0" u="none" strike="noStrike" cap="none" dirty="0">
                <a:solidFill>
                  <a:schemeClr val="dk1"/>
                </a:solidFill>
                <a:latin typeface="Century Gothic"/>
                <a:ea typeface="Century Gothic"/>
                <a:cs typeface="Century Gothic"/>
                <a:sym typeface="Century Gothic"/>
              </a:rPr>
            </a:br>
            <a:br>
              <a:rPr lang="en-US" sz="1800" b="0" i="0" u="none" strike="noStrike" cap="none" dirty="0">
                <a:solidFill>
                  <a:schemeClr val="dk1"/>
                </a:solidFill>
                <a:latin typeface="Century Gothic"/>
                <a:ea typeface="Century Gothic"/>
                <a:cs typeface="Century Gothic"/>
                <a:sym typeface="Century Gothic"/>
              </a:rPr>
            </a:br>
            <a:r>
              <a:rPr lang="en-US" sz="1800" b="0" i="0" u="none" strike="noStrike" cap="none" dirty="0">
                <a:solidFill>
                  <a:schemeClr val="dk1"/>
                </a:solidFill>
                <a:latin typeface="Century Gothic"/>
                <a:ea typeface="Century Gothic"/>
                <a:cs typeface="Century Gothic"/>
                <a:sym typeface="Century Gothic"/>
              </a:rPr>
              <a:t>h3 {</a:t>
            </a:r>
            <a:br>
              <a:rPr lang="en-US" sz="1800" b="0" i="0" u="none" strike="noStrike" cap="none" dirty="0">
                <a:solidFill>
                  <a:schemeClr val="dk1"/>
                </a:solidFill>
                <a:latin typeface="Century Gothic"/>
                <a:ea typeface="Century Gothic"/>
                <a:cs typeface="Century Gothic"/>
                <a:sym typeface="Century Gothic"/>
              </a:rPr>
            </a:br>
            <a:r>
              <a:rPr lang="en-US" sz="1800" b="0" i="0" u="none" strike="noStrike" cap="none" dirty="0">
                <a:solidFill>
                  <a:schemeClr val="dk1"/>
                </a:solidFill>
                <a:latin typeface="Century Gothic"/>
                <a:ea typeface="Century Gothic"/>
                <a:cs typeface="Century Gothic"/>
                <a:sym typeface="Century Gothic"/>
              </a:rPr>
              <a:t>  text-align: right;</a:t>
            </a:r>
            <a:br>
              <a:rPr lang="en-US" sz="1800" b="0" i="0" u="none" strike="noStrike" cap="none" dirty="0">
                <a:solidFill>
                  <a:schemeClr val="dk1"/>
                </a:solidFill>
                <a:latin typeface="Century Gothic"/>
                <a:ea typeface="Century Gothic"/>
                <a:cs typeface="Century Gothic"/>
                <a:sym typeface="Century Gothic"/>
              </a:rPr>
            </a:br>
            <a:r>
              <a:rPr lang="en-US" sz="1800" b="0" i="0" u="none" strike="noStrike" cap="none" dirty="0">
                <a:solidFill>
                  <a:schemeClr val="dk1"/>
                </a:solidFill>
                <a:latin typeface="Century Gothic"/>
                <a:ea typeface="Century Gothic"/>
                <a:cs typeface="Century Gothic"/>
                <a:sym typeface="Century Gothic"/>
              </a:rPr>
              <a:t>}</a:t>
            </a:r>
            <a:endParaRPr sz="1800" b="0" i="0" u="none" strike="noStrike" cap="none" dirty="0">
              <a:solidFill>
                <a:schemeClr val="dk1"/>
              </a:solidFill>
              <a:latin typeface="Century Gothic"/>
              <a:ea typeface="Century Gothic"/>
              <a:cs typeface="Century Gothic"/>
              <a:sym typeface="Century Gothic"/>
            </a:endParaRPr>
          </a:p>
        </p:txBody>
      </p:sp>
    </p:spTree>
    <p:extLst>
      <p:ext uri="{BB962C8B-B14F-4D97-AF65-F5344CB8AC3E}">
        <p14:creationId xmlns:p14="http://schemas.microsoft.com/office/powerpoint/2010/main" val="21461177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24">
          <a:extLst>
            <a:ext uri="{FF2B5EF4-FFF2-40B4-BE49-F238E27FC236}">
              <a16:creationId xmlns:a16="http://schemas.microsoft.com/office/drawing/2014/main" id="{67E7E53B-0A79-901C-6A70-56287B1D4AF5}"/>
            </a:ext>
          </a:extLst>
        </p:cNvPr>
        <p:cNvGrpSpPr/>
        <p:nvPr/>
      </p:nvGrpSpPr>
      <p:grpSpPr>
        <a:xfrm>
          <a:off x="0" y="0"/>
          <a:ext cx="0" cy="0"/>
          <a:chOff x="0" y="0"/>
          <a:chExt cx="0" cy="0"/>
        </a:xfrm>
      </p:grpSpPr>
      <p:sp>
        <p:nvSpPr>
          <p:cNvPr id="226" name="Google Shape;226;p4">
            <a:extLst>
              <a:ext uri="{FF2B5EF4-FFF2-40B4-BE49-F238E27FC236}">
                <a16:creationId xmlns:a16="http://schemas.microsoft.com/office/drawing/2014/main" id="{7752C8CD-44D4-61EA-B77F-8BF4DB5275B3}"/>
              </a:ext>
            </a:extLst>
          </p:cNvPr>
          <p:cNvSpPr/>
          <p:nvPr/>
        </p:nvSpPr>
        <p:spPr>
          <a:xfrm>
            <a:off x="209006" y="0"/>
            <a:ext cx="10644922" cy="646290"/>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2400" b="1" dirty="0">
                <a:solidFill>
                  <a:srgbClr val="E20F84"/>
                </a:solidFill>
                <a:latin typeface="Century Gothic"/>
                <a:ea typeface="Century Gothic"/>
                <a:cs typeface="Century Gothic"/>
                <a:sym typeface="Century Gothic"/>
              </a:rPr>
              <a:t>Basic Web Development</a:t>
            </a:r>
            <a:endParaRPr dirty="0"/>
          </a:p>
        </p:txBody>
      </p:sp>
      <p:sp>
        <p:nvSpPr>
          <p:cNvPr id="229" name="Google Shape;229;p4">
            <a:extLst>
              <a:ext uri="{FF2B5EF4-FFF2-40B4-BE49-F238E27FC236}">
                <a16:creationId xmlns:a16="http://schemas.microsoft.com/office/drawing/2014/main" id="{E19924C0-7021-B990-6425-44287300F1C0}"/>
              </a:ext>
            </a:extLst>
          </p:cNvPr>
          <p:cNvSpPr txBox="1"/>
          <p:nvPr/>
        </p:nvSpPr>
        <p:spPr>
          <a:xfrm>
            <a:off x="793950" y="1073791"/>
            <a:ext cx="4700941" cy="369291"/>
          </a:xfrm>
          <a:prstGeom prst="rect">
            <a:avLst/>
          </a:prstGeom>
          <a:noFill/>
          <a:ln>
            <a:noFill/>
          </a:ln>
        </p:spPr>
        <p:txBody>
          <a:bodyPr spcFirstLastPara="1" wrap="square" lIns="91425" tIns="45700" rIns="91425" bIns="45700" anchor="t" anchorCtr="0">
            <a:spAutoFit/>
          </a:bodyPr>
          <a:lstStyle/>
          <a:p>
            <a:pPr marR="0" lvl="0" algn="l" rtl="0">
              <a:spcBef>
                <a:spcPts val="0"/>
              </a:spcBef>
              <a:spcAft>
                <a:spcPts val="0"/>
              </a:spcAft>
              <a:buClr>
                <a:srgbClr val="3A3838"/>
              </a:buClr>
              <a:buSzPts val="1800"/>
            </a:pPr>
            <a:r>
              <a:rPr lang="en-GB" sz="1800" b="1" dirty="0">
                <a:solidFill>
                  <a:srgbClr val="3A3838"/>
                </a:solidFill>
                <a:latin typeface="Century Gothic" panose="020B0502020202020204" pitchFamily="34" charset="0"/>
                <a:ea typeface="Century Gothic"/>
                <a:cs typeface="Century Gothic"/>
                <a:sym typeface="Century Gothic"/>
              </a:rPr>
              <a:t>12. CSS Fonts</a:t>
            </a:r>
            <a:endParaRPr lang="en-US" sz="1800" b="1" dirty="0">
              <a:latin typeface="Century Gothic" panose="020B0502020202020204" pitchFamily="34" charset="0"/>
            </a:endParaRPr>
          </a:p>
        </p:txBody>
      </p:sp>
      <p:sp>
        <p:nvSpPr>
          <p:cNvPr id="2" name="TextBox 1">
            <a:extLst>
              <a:ext uri="{FF2B5EF4-FFF2-40B4-BE49-F238E27FC236}">
                <a16:creationId xmlns:a16="http://schemas.microsoft.com/office/drawing/2014/main" id="{739E5180-CC7D-6C3F-15C4-B79C9BB953FF}"/>
              </a:ext>
            </a:extLst>
          </p:cNvPr>
          <p:cNvSpPr txBox="1"/>
          <p:nvPr/>
        </p:nvSpPr>
        <p:spPr>
          <a:xfrm>
            <a:off x="474182" y="655393"/>
            <a:ext cx="1944763" cy="400110"/>
          </a:xfrm>
          <a:prstGeom prst="rect">
            <a:avLst/>
          </a:prstGeom>
          <a:noFill/>
        </p:spPr>
        <p:txBody>
          <a:bodyPr wrap="none" rtlCol="0">
            <a:spAutoFit/>
          </a:bodyPr>
          <a:lstStyle/>
          <a:p>
            <a:pPr marL="342900" indent="-342900">
              <a:buClr>
                <a:srgbClr val="E20F84"/>
              </a:buClr>
              <a:buFont typeface="Arial" panose="020B0604020202020204" pitchFamily="34" charset="0"/>
              <a:buChar char="•"/>
            </a:pPr>
            <a:r>
              <a:rPr lang="en-GB" sz="2000" b="1" dirty="0">
                <a:solidFill>
                  <a:srgbClr val="E20F84"/>
                </a:solidFill>
                <a:latin typeface="Century Gothic" panose="020B0502020202020204" pitchFamily="34" charset="0"/>
                <a:cs typeface="Arial" panose="020B0604020202020204" pitchFamily="34" charset="0"/>
              </a:rPr>
              <a:t>CSS Tutorial</a:t>
            </a:r>
          </a:p>
        </p:txBody>
      </p:sp>
      <p:sp>
        <p:nvSpPr>
          <p:cNvPr id="611" name="Google Shape;611;p42"/>
          <p:cNvSpPr txBox="1"/>
          <p:nvPr/>
        </p:nvSpPr>
        <p:spPr>
          <a:xfrm>
            <a:off x="1142143" y="1638067"/>
            <a:ext cx="4728303" cy="39702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dk1"/>
                </a:solidFill>
                <a:latin typeface="Century Gothic"/>
                <a:ea typeface="Century Gothic"/>
                <a:cs typeface="Century Gothic"/>
                <a:sym typeface="Century Gothic"/>
              </a:rPr>
              <a:t>Generic Font Families</a:t>
            </a:r>
            <a:endParaRPr sz="1800" dirty="0"/>
          </a:p>
          <a:p>
            <a:pPr marL="285750" marR="0" lvl="0" indent="-285750" algn="l" rtl="0">
              <a:spcBef>
                <a:spcPts val="0"/>
              </a:spcBef>
              <a:spcAft>
                <a:spcPts val="0"/>
              </a:spcAft>
              <a:buClr>
                <a:schemeClr val="dk1"/>
              </a:buClr>
              <a:buSzPts val="1200"/>
              <a:buFont typeface="Arial"/>
              <a:buChar char="•"/>
            </a:pPr>
            <a:r>
              <a:rPr lang="en-US" sz="1800" b="1" dirty="0">
                <a:solidFill>
                  <a:schemeClr val="dk1"/>
                </a:solidFill>
                <a:latin typeface="Century Gothic"/>
                <a:ea typeface="Century Gothic"/>
                <a:cs typeface="Century Gothic"/>
                <a:sym typeface="Century Gothic"/>
              </a:rPr>
              <a:t>Serif fonts </a:t>
            </a:r>
            <a:r>
              <a:rPr lang="en-US" sz="1800" dirty="0">
                <a:solidFill>
                  <a:schemeClr val="dk1"/>
                </a:solidFill>
                <a:latin typeface="Century Gothic"/>
                <a:ea typeface="Century Gothic"/>
                <a:cs typeface="Century Gothic"/>
                <a:sym typeface="Century Gothic"/>
              </a:rPr>
              <a:t>have a small stroke at the edges of each letter. They create a sense of formality and elegance.</a:t>
            </a:r>
            <a:endParaRPr sz="1800" dirty="0"/>
          </a:p>
          <a:p>
            <a:pPr marL="285750" marR="0" lvl="0" indent="-285750" algn="l" rtl="0">
              <a:spcBef>
                <a:spcPts val="0"/>
              </a:spcBef>
              <a:spcAft>
                <a:spcPts val="0"/>
              </a:spcAft>
              <a:buClr>
                <a:schemeClr val="dk1"/>
              </a:buClr>
              <a:buSzPts val="1200"/>
              <a:buFont typeface="Arial"/>
              <a:buChar char="•"/>
            </a:pPr>
            <a:r>
              <a:rPr lang="en-US" sz="1800" b="1" dirty="0">
                <a:solidFill>
                  <a:schemeClr val="dk1"/>
                </a:solidFill>
                <a:latin typeface="Century Gothic"/>
                <a:ea typeface="Century Gothic"/>
                <a:cs typeface="Century Gothic"/>
                <a:sym typeface="Century Gothic"/>
              </a:rPr>
              <a:t>Sans-serif</a:t>
            </a:r>
            <a:r>
              <a:rPr lang="en-US" sz="1800" dirty="0">
                <a:solidFill>
                  <a:schemeClr val="dk1"/>
                </a:solidFill>
                <a:latin typeface="Century Gothic"/>
                <a:ea typeface="Century Gothic"/>
                <a:cs typeface="Century Gothic"/>
                <a:sym typeface="Century Gothic"/>
              </a:rPr>
              <a:t> fonts have clean lines (no small strokes attached). They create a modern and minimalistic look.</a:t>
            </a:r>
            <a:endParaRPr sz="1800" dirty="0"/>
          </a:p>
          <a:p>
            <a:pPr marL="285750" marR="0" lvl="0" indent="-285750" algn="l" rtl="0">
              <a:spcBef>
                <a:spcPts val="0"/>
              </a:spcBef>
              <a:spcAft>
                <a:spcPts val="0"/>
              </a:spcAft>
              <a:buClr>
                <a:schemeClr val="dk1"/>
              </a:buClr>
              <a:buSzPts val="1200"/>
              <a:buFont typeface="Arial"/>
              <a:buChar char="•"/>
            </a:pPr>
            <a:r>
              <a:rPr lang="en-US" sz="1800" b="1" dirty="0">
                <a:solidFill>
                  <a:schemeClr val="dk1"/>
                </a:solidFill>
                <a:latin typeface="Century Gothic"/>
                <a:ea typeface="Century Gothic"/>
                <a:cs typeface="Century Gothic"/>
                <a:sym typeface="Century Gothic"/>
              </a:rPr>
              <a:t>Monospace</a:t>
            </a:r>
            <a:r>
              <a:rPr lang="en-US" sz="1800" dirty="0">
                <a:solidFill>
                  <a:schemeClr val="dk1"/>
                </a:solidFill>
                <a:latin typeface="Century Gothic"/>
                <a:ea typeface="Century Gothic"/>
                <a:cs typeface="Century Gothic"/>
                <a:sym typeface="Century Gothic"/>
              </a:rPr>
              <a:t> fonts - here all the letters have the same fixed width. They create a mechanical look.</a:t>
            </a:r>
            <a:endParaRPr sz="1800" dirty="0">
              <a:solidFill>
                <a:schemeClr val="dk1"/>
              </a:solidFill>
              <a:latin typeface="Century Gothic"/>
              <a:ea typeface="Century Gothic"/>
              <a:cs typeface="Century Gothic"/>
              <a:sym typeface="Century Gothic"/>
            </a:endParaRPr>
          </a:p>
          <a:p>
            <a:pPr marL="285750" marR="0" lvl="0" indent="-285750" algn="l" rtl="0">
              <a:spcBef>
                <a:spcPts val="0"/>
              </a:spcBef>
              <a:spcAft>
                <a:spcPts val="0"/>
              </a:spcAft>
              <a:buClr>
                <a:schemeClr val="dk1"/>
              </a:buClr>
              <a:buSzPts val="1200"/>
              <a:buFont typeface="Arial"/>
              <a:buChar char="•"/>
            </a:pPr>
            <a:r>
              <a:rPr lang="en-US" sz="1800" b="1" dirty="0">
                <a:solidFill>
                  <a:schemeClr val="dk1"/>
                </a:solidFill>
                <a:latin typeface="Century Gothic"/>
                <a:ea typeface="Century Gothic"/>
                <a:cs typeface="Century Gothic"/>
                <a:sym typeface="Century Gothic"/>
              </a:rPr>
              <a:t>Cursive</a:t>
            </a:r>
            <a:r>
              <a:rPr lang="en-US" sz="1800" dirty="0">
                <a:solidFill>
                  <a:schemeClr val="dk1"/>
                </a:solidFill>
                <a:latin typeface="Century Gothic"/>
                <a:ea typeface="Century Gothic"/>
                <a:cs typeface="Century Gothic"/>
                <a:sym typeface="Century Gothic"/>
              </a:rPr>
              <a:t> fonts imitate human handwriting.</a:t>
            </a:r>
            <a:endParaRPr sz="1800" dirty="0"/>
          </a:p>
          <a:p>
            <a:pPr marL="285750" marR="0" lvl="0" indent="-285750" algn="l" rtl="0">
              <a:spcBef>
                <a:spcPts val="0"/>
              </a:spcBef>
              <a:spcAft>
                <a:spcPts val="0"/>
              </a:spcAft>
              <a:buClr>
                <a:schemeClr val="dk1"/>
              </a:buClr>
              <a:buSzPts val="1200"/>
              <a:buFont typeface="Arial"/>
              <a:buChar char="•"/>
            </a:pPr>
            <a:r>
              <a:rPr lang="en-US" sz="1800" b="1" dirty="0">
                <a:solidFill>
                  <a:schemeClr val="dk1"/>
                </a:solidFill>
                <a:latin typeface="Century Gothic"/>
                <a:ea typeface="Century Gothic"/>
                <a:cs typeface="Century Gothic"/>
                <a:sym typeface="Century Gothic"/>
              </a:rPr>
              <a:t>Fantasy</a:t>
            </a:r>
            <a:r>
              <a:rPr lang="en-US" sz="1800" dirty="0">
                <a:solidFill>
                  <a:schemeClr val="dk1"/>
                </a:solidFill>
                <a:latin typeface="Century Gothic"/>
                <a:ea typeface="Century Gothic"/>
                <a:cs typeface="Century Gothic"/>
                <a:sym typeface="Century Gothic"/>
              </a:rPr>
              <a:t> fonts are decorative/playful fonts.</a:t>
            </a:r>
            <a:endParaRPr sz="1800" dirty="0">
              <a:solidFill>
                <a:schemeClr val="dk1"/>
              </a:solidFill>
              <a:latin typeface="Century Gothic"/>
              <a:ea typeface="Century Gothic"/>
              <a:cs typeface="Century Gothic"/>
              <a:sym typeface="Century Gothic"/>
            </a:endParaRPr>
          </a:p>
        </p:txBody>
      </p:sp>
      <p:pic>
        <p:nvPicPr>
          <p:cNvPr id="612" name="Google Shape;612;p42"/>
          <p:cNvPicPr preferRelativeResize="0"/>
          <p:nvPr/>
        </p:nvPicPr>
        <p:blipFill rotWithShape="1">
          <a:blip r:embed="rId3">
            <a:alphaModFix/>
          </a:blip>
          <a:srcRect/>
          <a:stretch/>
        </p:blipFill>
        <p:spPr>
          <a:xfrm>
            <a:off x="6096000" y="1638067"/>
            <a:ext cx="5384844" cy="3235780"/>
          </a:xfrm>
          <a:prstGeom prst="rect">
            <a:avLst/>
          </a:prstGeom>
          <a:noFill/>
          <a:ln>
            <a:noFill/>
          </a:ln>
        </p:spPr>
      </p:pic>
    </p:spTree>
    <p:extLst>
      <p:ext uri="{BB962C8B-B14F-4D97-AF65-F5344CB8AC3E}">
        <p14:creationId xmlns:p14="http://schemas.microsoft.com/office/powerpoint/2010/main" val="87661905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24">
          <a:extLst>
            <a:ext uri="{FF2B5EF4-FFF2-40B4-BE49-F238E27FC236}">
              <a16:creationId xmlns:a16="http://schemas.microsoft.com/office/drawing/2014/main" id="{A6A4CC5E-CD8A-AF53-8D59-AB96F14DC7BF}"/>
            </a:ext>
          </a:extLst>
        </p:cNvPr>
        <p:cNvGrpSpPr/>
        <p:nvPr/>
      </p:nvGrpSpPr>
      <p:grpSpPr>
        <a:xfrm>
          <a:off x="0" y="0"/>
          <a:ext cx="0" cy="0"/>
          <a:chOff x="0" y="0"/>
          <a:chExt cx="0" cy="0"/>
        </a:xfrm>
      </p:grpSpPr>
      <p:sp>
        <p:nvSpPr>
          <p:cNvPr id="226" name="Google Shape;226;p4">
            <a:extLst>
              <a:ext uri="{FF2B5EF4-FFF2-40B4-BE49-F238E27FC236}">
                <a16:creationId xmlns:a16="http://schemas.microsoft.com/office/drawing/2014/main" id="{04F1C9A6-8E39-CE5B-1B1A-A70F892EC175}"/>
              </a:ext>
            </a:extLst>
          </p:cNvPr>
          <p:cNvSpPr/>
          <p:nvPr/>
        </p:nvSpPr>
        <p:spPr>
          <a:xfrm>
            <a:off x="209006" y="0"/>
            <a:ext cx="10644922" cy="646290"/>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2400" b="1" dirty="0">
                <a:solidFill>
                  <a:srgbClr val="E20F84"/>
                </a:solidFill>
                <a:latin typeface="Century Gothic"/>
                <a:ea typeface="Century Gothic"/>
                <a:cs typeface="Century Gothic"/>
                <a:sym typeface="Century Gothic"/>
              </a:rPr>
              <a:t>Basic Web Development</a:t>
            </a:r>
            <a:endParaRPr dirty="0"/>
          </a:p>
        </p:txBody>
      </p:sp>
      <p:sp>
        <p:nvSpPr>
          <p:cNvPr id="229" name="Google Shape;229;p4">
            <a:extLst>
              <a:ext uri="{FF2B5EF4-FFF2-40B4-BE49-F238E27FC236}">
                <a16:creationId xmlns:a16="http://schemas.microsoft.com/office/drawing/2014/main" id="{DB4F2BDB-6990-B981-652F-D1254E87945C}"/>
              </a:ext>
            </a:extLst>
          </p:cNvPr>
          <p:cNvSpPr txBox="1"/>
          <p:nvPr/>
        </p:nvSpPr>
        <p:spPr>
          <a:xfrm>
            <a:off x="793950" y="1073791"/>
            <a:ext cx="4700941" cy="369291"/>
          </a:xfrm>
          <a:prstGeom prst="rect">
            <a:avLst/>
          </a:prstGeom>
          <a:noFill/>
          <a:ln>
            <a:noFill/>
          </a:ln>
        </p:spPr>
        <p:txBody>
          <a:bodyPr spcFirstLastPara="1" wrap="square" lIns="91425" tIns="45700" rIns="91425" bIns="45700" anchor="t" anchorCtr="0">
            <a:spAutoFit/>
          </a:bodyPr>
          <a:lstStyle/>
          <a:p>
            <a:pPr marR="0" lvl="0" algn="l" rtl="0">
              <a:spcBef>
                <a:spcPts val="0"/>
              </a:spcBef>
              <a:spcAft>
                <a:spcPts val="0"/>
              </a:spcAft>
              <a:buClr>
                <a:srgbClr val="3A3838"/>
              </a:buClr>
              <a:buSzPts val="1800"/>
            </a:pPr>
            <a:r>
              <a:rPr lang="en-GB" sz="1800" b="1" dirty="0">
                <a:solidFill>
                  <a:srgbClr val="3A3838"/>
                </a:solidFill>
                <a:latin typeface="Century Gothic" panose="020B0502020202020204" pitchFamily="34" charset="0"/>
                <a:ea typeface="Century Gothic"/>
                <a:cs typeface="Century Gothic"/>
                <a:sym typeface="Century Gothic"/>
              </a:rPr>
              <a:t>13. CSS Tables</a:t>
            </a:r>
            <a:endParaRPr lang="en-US" sz="1800" b="1" dirty="0">
              <a:latin typeface="Century Gothic" panose="020B0502020202020204" pitchFamily="34" charset="0"/>
            </a:endParaRPr>
          </a:p>
        </p:txBody>
      </p:sp>
      <p:sp>
        <p:nvSpPr>
          <p:cNvPr id="2" name="TextBox 1">
            <a:extLst>
              <a:ext uri="{FF2B5EF4-FFF2-40B4-BE49-F238E27FC236}">
                <a16:creationId xmlns:a16="http://schemas.microsoft.com/office/drawing/2014/main" id="{90B3ACEE-2E3F-7B7C-9BCE-4A65FBCA119D}"/>
              </a:ext>
            </a:extLst>
          </p:cNvPr>
          <p:cNvSpPr txBox="1"/>
          <p:nvPr/>
        </p:nvSpPr>
        <p:spPr>
          <a:xfrm>
            <a:off x="474182" y="655393"/>
            <a:ext cx="1944763" cy="400110"/>
          </a:xfrm>
          <a:prstGeom prst="rect">
            <a:avLst/>
          </a:prstGeom>
          <a:noFill/>
        </p:spPr>
        <p:txBody>
          <a:bodyPr wrap="none" rtlCol="0">
            <a:spAutoFit/>
          </a:bodyPr>
          <a:lstStyle/>
          <a:p>
            <a:pPr marL="342900" indent="-342900">
              <a:buClr>
                <a:srgbClr val="E20F84"/>
              </a:buClr>
              <a:buFont typeface="Arial" panose="020B0604020202020204" pitchFamily="34" charset="0"/>
              <a:buChar char="•"/>
            </a:pPr>
            <a:r>
              <a:rPr lang="en-GB" sz="2000" b="1" dirty="0">
                <a:solidFill>
                  <a:srgbClr val="E20F84"/>
                </a:solidFill>
                <a:latin typeface="Century Gothic" panose="020B0502020202020204" pitchFamily="34" charset="0"/>
                <a:cs typeface="Arial" panose="020B0604020202020204" pitchFamily="34" charset="0"/>
              </a:rPr>
              <a:t>CSS Tutorial</a:t>
            </a:r>
          </a:p>
        </p:txBody>
      </p:sp>
      <p:pic>
        <p:nvPicPr>
          <p:cNvPr id="622" name="Google Shape;622;p43"/>
          <p:cNvPicPr preferRelativeResize="0"/>
          <p:nvPr/>
        </p:nvPicPr>
        <p:blipFill rotWithShape="1">
          <a:blip r:embed="rId3">
            <a:alphaModFix/>
          </a:blip>
          <a:srcRect/>
          <a:stretch/>
        </p:blipFill>
        <p:spPr>
          <a:xfrm>
            <a:off x="1299801" y="1645920"/>
            <a:ext cx="4019408" cy="4006344"/>
          </a:xfrm>
          <a:prstGeom prst="rect">
            <a:avLst/>
          </a:prstGeom>
          <a:noFill/>
          <a:ln>
            <a:noFill/>
          </a:ln>
        </p:spPr>
      </p:pic>
    </p:spTree>
    <p:extLst>
      <p:ext uri="{BB962C8B-B14F-4D97-AF65-F5344CB8AC3E}">
        <p14:creationId xmlns:p14="http://schemas.microsoft.com/office/powerpoint/2010/main" val="275227749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24">
          <a:extLst>
            <a:ext uri="{FF2B5EF4-FFF2-40B4-BE49-F238E27FC236}">
              <a16:creationId xmlns:a16="http://schemas.microsoft.com/office/drawing/2014/main" id="{23CE63C5-B797-08A5-EE63-66C3C31B07F5}"/>
            </a:ext>
          </a:extLst>
        </p:cNvPr>
        <p:cNvGrpSpPr/>
        <p:nvPr/>
      </p:nvGrpSpPr>
      <p:grpSpPr>
        <a:xfrm>
          <a:off x="0" y="0"/>
          <a:ext cx="0" cy="0"/>
          <a:chOff x="0" y="0"/>
          <a:chExt cx="0" cy="0"/>
        </a:xfrm>
      </p:grpSpPr>
      <p:sp>
        <p:nvSpPr>
          <p:cNvPr id="226" name="Google Shape;226;p4">
            <a:extLst>
              <a:ext uri="{FF2B5EF4-FFF2-40B4-BE49-F238E27FC236}">
                <a16:creationId xmlns:a16="http://schemas.microsoft.com/office/drawing/2014/main" id="{11DC0221-5E1E-C7CF-D3C4-E660DB025A51}"/>
              </a:ext>
            </a:extLst>
          </p:cNvPr>
          <p:cNvSpPr/>
          <p:nvPr/>
        </p:nvSpPr>
        <p:spPr>
          <a:xfrm>
            <a:off x="209006" y="0"/>
            <a:ext cx="10644922" cy="646290"/>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2400" b="1" dirty="0">
                <a:solidFill>
                  <a:srgbClr val="E20F84"/>
                </a:solidFill>
                <a:latin typeface="Century Gothic"/>
                <a:ea typeface="Century Gothic"/>
                <a:cs typeface="Century Gothic"/>
                <a:sym typeface="Century Gothic"/>
              </a:rPr>
              <a:t>Basic Web Development</a:t>
            </a:r>
            <a:endParaRPr dirty="0"/>
          </a:p>
        </p:txBody>
      </p:sp>
      <p:sp>
        <p:nvSpPr>
          <p:cNvPr id="229" name="Google Shape;229;p4">
            <a:extLst>
              <a:ext uri="{FF2B5EF4-FFF2-40B4-BE49-F238E27FC236}">
                <a16:creationId xmlns:a16="http://schemas.microsoft.com/office/drawing/2014/main" id="{D03BCB5C-3C65-56B7-32AC-6016F2EAC020}"/>
              </a:ext>
            </a:extLst>
          </p:cNvPr>
          <p:cNvSpPr txBox="1"/>
          <p:nvPr/>
        </p:nvSpPr>
        <p:spPr>
          <a:xfrm>
            <a:off x="1251592" y="1152537"/>
            <a:ext cx="7197464" cy="5078273"/>
          </a:xfrm>
          <a:prstGeom prst="rect">
            <a:avLst/>
          </a:prstGeom>
          <a:no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rgbClr val="3A3838"/>
              </a:buClr>
              <a:buSzPts val="1800"/>
              <a:buFont typeface="+mj-lt"/>
              <a:buAutoNum type="arabicPeriod"/>
            </a:pPr>
            <a:r>
              <a:rPr lang="en-US" sz="1800" dirty="0">
                <a:solidFill>
                  <a:srgbClr val="3A3838"/>
                </a:solidFill>
                <a:latin typeface="Century Gothic" panose="020B0502020202020204" pitchFamily="34" charset="0"/>
                <a:ea typeface="Century Gothic"/>
                <a:cs typeface="Century Gothic"/>
                <a:sym typeface="Century Gothic"/>
              </a:rPr>
              <a:t>JavaScript Introduction</a:t>
            </a:r>
          </a:p>
          <a:p>
            <a:pPr marL="342900" marR="0" lvl="0" indent="-342900" algn="l" rtl="0">
              <a:spcBef>
                <a:spcPts val="0"/>
              </a:spcBef>
              <a:spcAft>
                <a:spcPts val="0"/>
              </a:spcAft>
              <a:buClr>
                <a:srgbClr val="3A3838"/>
              </a:buClr>
              <a:buSzPts val="1800"/>
              <a:buFont typeface="+mj-lt"/>
              <a:buAutoNum type="arabicPeriod"/>
            </a:pPr>
            <a:r>
              <a:rPr lang="en-US" sz="1800" dirty="0">
                <a:solidFill>
                  <a:srgbClr val="3A3838"/>
                </a:solidFill>
                <a:latin typeface="Century Gothic" panose="020B0502020202020204" pitchFamily="34" charset="0"/>
                <a:ea typeface="Century Gothic"/>
                <a:cs typeface="Century Gothic"/>
                <a:sym typeface="Century Gothic"/>
              </a:rPr>
              <a:t>JavaScript Where To</a:t>
            </a:r>
          </a:p>
          <a:p>
            <a:pPr marL="342900" marR="0" lvl="0" indent="-342900" algn="l" rtl="0">
              <a:spcBef>
                <a:spcPts val="0"/>
              </a:spcBef>
              <a:spcAft>
                <a:spcPts val="0"/>
              </a:spcAft>
              <a:buClr>
                <a:srgbClr val="3A3838"/>
              </a:buClr>
              <a:buSzPts val="1800"/>
              <a:buFont typeface="+mj-lt"/>
              <a:buAutoNum type="arabicPeriod"/>
            </a:pPr>
            <a:r>
              <a:rPr lang="en-US" sz="1800" dirty="0">
                <a:solidFill>
                  <a:srgbClr val="3A3838"/>
                </a:solidFill>
                <a:latin typeface="Century Gothic" panose="020B0502020202020204" pitchFamily="34" charset="0"/>
                <a:ea typeface="Century Gothic"/>
                <a:cs typeface="Century Gothic"/>
                <a:sym typeface="Century Gothic"/>
              </a:rPr>
              <a:t>JavaScript Output</a:t>
            </a:r>
          </a:p>
          <a:p>
            <a:pPr marL="342900" marR="0" lvl="0" indent="-342900" algn="l" rtl="0">
              <a:spcBef>
                <a:spcPts val="0"/>
              </a:spcBef>
              <a:spcAft>
                <a:spcPts val="0"/>
              </a:spcAft>
              <a:buClr>
                <a:srgbClr val="3A3838"/>
              </a:buClr>
              <a:buSzPts val="1800"/>
              <a:buFont typeface="+mj-lt"/>
              <a:buAutoNum type="arabicPeriod"/>
            </a:pPr>
            <a:r>
              <a:rPr lang="en-US" sz="1800" dirty="0">
                <a:solidFill>
                  <a:srgbClr val="3A3838"/>
                </a:solidFill>
                <a:latin typeface="Century Gothic" panose="020B0502020202020204" pitchFamily="34" charset="0"/>
                <a:ea typeface="Century Gothic"/>
                <a:cs typeface="Century Gothic"/>
                <a:sym typeface="Century Gothic"/>
              </a:rPr>
              <a:t>JavaScript Statements</a:t>
            </a:r>
          </a:p>
          <a:p>
            <a:pPr marL="342900" marR="0" lvl="0" indent="-342900" algn="l" rtl="0">
              <a:spcBef>
                <a:spcPts val="0"/>
              </a:spcBef>
              <a:spcAft>
                <a:spcPts val="0"/>
              </a:spcAft>
              <a:buClr>
                <a:srgbClr val="3A3838"/>
              </a:buClr>
              <a:buSzPts val="1800"/>
              <a:buFont typeface="+mj-lt"/>
              <a:buAutoNum type="arabicPeriod"/>
            </a:pPr>
            <a:r>
              <a:rPr lang="en-US" sz="1800" dirty="0">
                <a:solidFill>
                  <a:srgbClr val="3A3838"/>
                </a:solidFill>
                <a:latin typeface="Century Gothic" panose="020B0502020202020204" pitchFamily="34" charset="0"/>
                <a:ea typeface="Century Gothic"/>
                <a:cs typeface="Century Gothic"/>
                <a:sym typeface="Century Gothic"/>
              </a:rPr>
              <a:t>JavaScript Syntax</a:t>
            </a:r>
          </a:p>
          <a:p>
            <a:pPr marL="342900" marR="0" lvl="0" indent="-342900" algn="l" rtl="0">
              <a:spcBef>
                <a:spcPts val="0"/>
              </a:spcBef>
              <a:spcAft>
                <a:spcPts val="0"/>
              </a:spcAft>
              <a:buClr>
                <a:srgbClr val="3A3838"/>
              </a:buClr>
              <a:buSzPts val="1800"/>
              <a:buFont typeface="+mj-lt"/>
              <a:buAutoNum type="arabicPeriod"/>
            </a:pPr>
            <a:r>
              <a:rPr lang="en-US" sz="1800" dirty="0">
                <a:solidFill>
                  <a:srgbClr val="3A3838"/>
                </a:solidFill>
                <a:latin typeface="Century Gothic" panose="020B0502020202020204" pitchFamily="34" charset="0"/>
                <a:ea typeface="Century Gothic"/>
                <a:cs typeface="Century Gothic"/>
                <a:sym typeface="Century Gothic"/>
              </a:rPr>
              <a:t>JavaScript Variables</a:t>
            </a:r>
          </a:p>
          <a:p>
            <a:pPr marL="342900" marR="0" lvl="0" indent="-342900" algn="l" rtl="0">
              <a:spcBef>
                <a:spcPts val="0"/>
              </a:spcBef>
              <a:spcAft>
                <a:spcPts val="0"/>
              </a:spcAft>
              <a:buClr>
                <a:srgbClr val="3A3838"/>
              </a:buClr>
              <a:buSzPts val="1800"/>
              <a:buFont typeface="+mj-lt"/>
              <a:buAutoNum type="arabicPeriod"/>
            </a:pPr>
            <a:r>
              <a:rPr lang="en-US" sz="1800" dirty="0">
                <a:solidFill>
                  <a:srgbClr val="3A3838"/>
                </a:solidFill>
                <a:latin typeface="Century Gothic" panose="020B0502020202020204" pitchFamily="34" charset="0"/>
                <a:ea typeface="Century Gothic"/>
                <a:cs typeface="Century Gothic"/>
                <a:sym typeface="Century Gothic"/>
              </a:rPr>
              <a:t>JavaScript Let</a:t>
            </a:r>
          </a:p>
          <a:p>
            <a:pPr marL="342900" marR="0" lvl="0" indent="-342900" algn="l" rtl="0">
              <a:spcBef>
                <a:spcPts val="0"/>
              </a:spcBef>
              <a:spcAft>
                <a:spcPts val="0"/>
              </a:spcAft>
              <a:buClr>
                <a:srgbClr val="3A3838"/>
              </a:buClr>
              <a:buSzPts val="1800"/>
              <a:buFont typeface="+mj-lt"/>
              <a:buAutoNum type="arabicPeriod"/>
            </a:pPr>
            <a:r>
              <a:rPr lang="en-US" sz="1800" dirty="0">
                <a:solidFill>
                  <a:srgbClr val="3A3838"/>
                </a:solidFill>
                <a:latin typeface="Century Gothic" panose="020B0502020202020204" pitchFamily="34" charset="0"/>
                <a:ea typeface="Century Gothic"/>
                <a:cs typeface="Century Gothic"/>
                <a:sym typeface="Century Gothic"/>
              </a:rPr>
              <a:t>JavaScript Const</a:t>
            </a:r>
          </a:p>
          <a:p>
            <a:pPr marL="342900" marR="0" lvl="0" indent="-342900" algn="l" rtl="0">
              <a:spcBef>
                <a:spcPts val="0"/>
              </a:spcBef>
              <a:spcAft>
                <a:spcPts val="0"/>
              </a:spcAft>
              <a:buClr>
                <a:srgbClr val="3A3838"/>
              </a:buClr>
              <a:buSzPts val="1800"/>
              <a:buFont typeface="+mj-lt"/>
              <a:buAutoNum type="arabicPeriod"/>
            </a:pPr>
            <a:r>
              <a:rPr lang="en-US" sz="1800" dirty="0">
                <a:solidFill>
                  <a:srgbClr val="3A3838"/>
                </a:solidFill>
                <a:latin typeface="Century Gothic" panose="020B0502020202020204" pitchFamily="34" charset="0"/>
                <a:ea typeface="Century Gothic"/>
                <a:cs typeface="Century Gothic"/>
                <a:sym typeface="Century Gothic"/>
              </a:rPr>
              <a:t>JavaScript Data Types</a:t>
            </a:r>
          </a:p>
          <a:p>
            <a:pPr marL="342900" marR="0" lvl="0" indent="-342900" algn="l" rtl="0">
              <a:spcBef>
                <a:spcPts val="0"/>
              </a:spcBef>
              <a:spcAft>
                <a:spcPts val="0"/>
              </a:spcAft>
              <a:buClr>
                <a:srgbClr val="3A3838"/>
              </a:buClr>
              <a:buSzPts val="1800"/>
              <a:buFont typeface="+mj-lt"/>
              <a:buAutoNum type="arabicPeriod"/>
            </a:pPr>
            <a:r>
              <a:rPr lang="en-US" sz="1800" dirty="0">
                <a:solidFill>
                  <a:srgbClr val="3A3838"/>
                </a:solidFill>
                <a:latin typeface="Century Gothic" panose="020B0502020202020204" pitchFamily="34" charset="0"/>
                <a:ea typeface="Century Gothic"/>
                <a:cs typeface="Century Gothic"/>
                <a:sym typeface="Century Gothic"/>
              </a:rPr>
              <a:t>JavaScript Functions</a:t>
            </a:r>
          </a:p>
          <a:p>
            <a:pPr marL="342900" marR="0" lvl="0" indent="-342900" algn="l" rtl="0">
              <a:spcBef>
                <a:spcPts val="0"/>
              </a:spcBef>
              <a:spcAft>
                <a:spcPts val="0"/>
              </a:spcAft>
              <a:buClr>
                <a:srgbClr val="3A3838"/>
              </a:buClr>
              <a:buSzPts val="1800"/>
              <a:buFont typeface="+mj-lt"/>
              <a:buAutoNum type="arabicPeriod"/>
            </a:pPr>
            <a:r>
              <a:rPr lang="en-US" sz="1800" dirty="0">
                <a:solidFill>
                  <a:srgbClr val="3A3838"/>
                </a:solidFill>
                <a:latin typeface="Century Gothic" panose="020B0502020202020204" pitchFamily="34" charset="0"/>
                <a:ea typeface="Century Gothic"/>
                <a:cs typeface="Century Gothic"/>
                <a:sym typeface="Century Gothic"/>
              </a:rPr>
              <a:t>JavaScript Events</a:t>
            </a:r>
          </a:p>
          <a:p>
            <a:pPr marL="342900" marR="0" lvl="0" indent="-342900" algn="l" rtl="0">
              <a:spcBef>
                <a:spcPts val="0"/>
              </a:spcBef>
              <a:spcAft>
                <a:spcPts val="0"/>
              </a:spcAft>
              <a:buClr>
                <a:srgbClr val="3A3838"/>
              </a:buClr>
              <a:buSzPts val="1800"/>
              <a:buFont typeface="+mj-lt"/>
              <a:buAutoNum type="arabicPeriod"/>
            </a:pPr>
            <a:r>
              <a:rPr lang="en-US" sz="1800" dirty="0">
                <a:solidFill>
                  <a:srgbClr val="3A3838"/>
                </a:solidFill>
                <a:latin typeface="Century Gothic" panose="020B0502020202020204" pitchFamily="34" charset="0"/>
                <a:ea typeface="Century Gothic"/>
                <a:cs typeface="Century Gothic"/>
                <a:sym typeface="Century Gothic"/>
              </a:rPr>
              <a:t>JavaScript Strings</a:t>
            </a:r>
          </a:p>
          <a:p>
            <a:pPr marL="342900" marR="0" lvl="0" indent="-342900" algn="l" rtl="0">
              <a:spcBef>
                <a:spcPts val="0"/>
              </a:spcBef>
              <a:spcAft>
                <a:spcPts val="0"/>
              </a:spcAft>
              <a:buClr>
                <a:srgbClr val="3A3838"/>
              </a:buClr>
              <a:buSzPts val="1800"/>
              <a:buFont typeface="+mj-lt"/>
              <a:buAutoNum type="arabicPeriod"/>
            </a:pPr>
            <a:r>
              <a:rPr lang="en-US" sz="1800" dirty="0">
                <a:solidFill>
                  <a:srgbClr val="3A3838"/>
                </a:solidFill>
                <a:latin typeface="Century Gothic" panose="020B0502020202020204" pitchFamily="34" charset="0"/>
                <a:ea typeface="Century Gothic"/>
                <a:cs typeface="Century Gothic"/>
                <a:sym typeface="Century Gothic"/>
              </a:rPr>
              <a:t>JavaScript Numbers</a:t>
            </a:r>
          </a:p>
          <a:p>
            <a:pPr marL="342900" marR="0" lvl="0" indent="-342900" algn="l" rtl="0">
              <a:spcBef>
                <a:spcPts val="0"/>
              </a:spcBef>
              <a:spcAft>
                <a:spcPts val="0"/>
              </a:spcAft>
              <a:buClr>
                <a:srgbClr val="3A3838"/>
              </a:buClr>
              <a:buSzPts val="1800"/>
              <a:buFont typeface="+mj-lt"/>
              <a:buAutoNum type="arabicPeriod"/>
            </a:pPr>
            <a:r>
              <a:rPr lang="en-US" sz="1800" dirty="0">
                <a:solidFill>
                  <a:srgbClr val="3A3838"/>
                </a:solidFill>
                <a:latin typeface="Century Gothic" panose="020B0502020202020204" pitchFamily="34" charset="0"/>
                <a:ea typeface="Century Gothic"/>
                <a:cs typeface="Century Gothic"/>
                <a:sym typeface="Century Gothic"/>
              </a:rPr>
              <a:t>JavaScript Arrays</a:t>
            </a:r>
          </a:p>
          <a:p>
            <a:pPr marL="342900" marR="0" lvl="0" indent="-342900" algn="l" rtl="0">
              <a:spcBef>
                <a:spcPts val="0"/>
              </a:spcBef>
              <a:spcAft>
                <a:spcPts val="0"/>
              </a:spcAft>
              <a:buClr>
                <a:srgbClr val="3A3838"/>
              </a:buClr>
              <a:buSzPts val="1800"/>
              <a:buFont typeface="+mj-lt"/>
              <a:buAutoNum type="arabicPeriod"/>
            </a:pPr>
            <a:r>
              <a:rPr lang="en-US" sz="1800" dirty="0">
                <a:solidFill>
                  <a:srgbClr val="3A3838"/>
                </a:solidFill>
                <a:latin typeface="Century Gothic" panose="020B0502020202020204" pitchFamily="34" charset="0"/>
                <a:ea typeface="Century Gothic"/>
                <a:cs typeface="Century Gothic"/>
                <a:sym typeface="Century Gothic"/>
              </a:rPr>
              <a:t>JavaScript Booleans</a:t>
            </a:r>
          </a:p>
          <a:p>
            <a:pPr marL="342900" marR="0" lvl="0" indent="-342900" algn="l" rtl="0">
              <a:spcBef>
                <a:spcPts val="0"/>
              </a:spcBef>
              <a:spcAft>
                <a:spcPts val="0"/>
              </a:spcAft>
              <a:buClr>
                <a:srgbClr val="3A3838"/>
              </a:buClr>
              <a:buSzPts val="1800"/>
              <a:buFont typeface="+mj-lt"/>
              <a:buAutoNum type="arabicPeriod"/>
            </a:pPr>
            <a:r>
              <a:rPr lang="en-US" sz="1800" dirty="0">
                <a:solidFill>
                  <a:srgbClr val="3A3838"/>
                </a:solidFill>
                <a:latin typeface="Century Gothic" panose="020B0502020202020204" pitchFamily="34" charset="0"/>
                <a:ea typeface="Century Gothic"/>
                <a:cs typeface="Century Gothic"/>
                <a:sym typeface="Century Gothic"/>
              </a:rPr>
              <a:t>JavaScript Comparison and Logical Operators</a:t>
            </a:r>
          </a:p>
          <a:p>
            <a:pPr marL="342900" marR="0" lvl="0" indent="-342900" algn="l" rtl="0">
              <a:spcBef>
                <a:spcPts val="0"/>
              </a:spcBef>
              <a:spcAft>
                <a:spcPts val="0"/>
              </a:spcAft>
              <a:buClr>
                <a:srgbClr val="3A3838"/>
              </a:buClr>
              <a:buSzPts val="1800"/>
              <a:buFont typeface="+mj-lt"/>
              <a:buAutoNum type="arabicPeriod"/>
            </a:pPr>
            <a:r>
              <a:rPr lang="en-US" sz="1800" dirty="0">
                <a:solidFill>
                  <a:srgbClr val="3A3838"/>
                </a:solidFill>
                <a:latin typeface="Century Gothic" panose="020B0502020202020204" pitchFamily="34" charset="0"/>
                <a:ea typeface="Century Gothic"/>
                <a:cs typeface="Century Gothic"/>
                <a:sym typeface="Century Gothic"/>
              </a:rPr>
              <a:t>JavaScript if else and else if</a:t>
            </a:r>
          </a:p>
          <a:p>
            <a:pPr marL="342900" marR="0" lvl="0" indent="-342900" algn="l" rtl="0">
              <a:spcBef>
                <a:spcPts val="0"/>
              </a:spcBef>
              <a:spcAft>
                <a:spcPts val="0"/>
              </a:spcAft>
              <a:buClr>
                <a:srgbClr val="3A3838"/>
              </a:buClr>
              <a:buSzPts val="1800"/>
              <a:buFont typeface="+mj-lt"/>
              <a:buAutoNum type="arabicPeriod"/>
            </a:pPr>
            <a:r>
              <a:rPr lang="en-US" sz="1800" dirty="0">
                <a:solidFill>
                  <a:srgbClr val="3A3838"/>
                </a:solidFill>
                <a:latin typeface="Century Gothic" panose="020B0502020202020204" pitchFamily="34" charset="0"/>
                <a:ea typeface="Century Gothic"/>
                <a:cs typeface="Century Gothic"/>
                <a:sym typeface="Century Gothic"/>
              </a:rPr>
              <a:t>JavaScript For Loop</a:t>
            </a:r>
            <a:endParaRPr lang="en-US" sz="1800" dirty="0">
              <a:solidFill>
                <a:schemeClr val="dk1"/>
              </a:solidFill>
              <a:latin typeface="Century Gothic" panose="020B0502020202020204" pitchFamily="34" charset="0"/>
              <a:ea typeface="Calibri"/>
              <a:cs typeface="Calibri"/>
              <a:sym typeface="Calibri"/>
            </a:endParaRPr>
          </a:p>
        </p:txBody>
      </p:sp>
      <p:sp>
        <p:nvSpPr>
          <p:cNvPr id="3" name="TextBox 2">
            <a:extLst>
              <a:ext uri="{FF2B5EF4-FFF2-40B4-BE49-F238E27FC236}">
                <a16:creationId xmlns:a16="http://schemas.microsoft.com/office/drawing/2014/main" id="{7B4DD49C-D157-B6FF-2CC5-F874DF6328F2}"/>
              </a:ext>
            </a:extLst>
          </p:cNvPr>
          <p:cNvSpPr txBox="1"/>
          <p:nvPr/>
        </p:nvSpPr>
        <p:spPr>
          <a:xfrm>
            <a:off x="474182" y="655393"/>
            <a:ext cx="2965877" cy="400110"/>
          </a:xfrm>
          <a:prstGeom prst="rect">
            <a:avLst/>
          </a:prstGeom>
          <a:noFill/>
        </p:spPr>
        <p:txBody>
          <a:bodyPr wrap="none" rtlCol="0">
            <a:spAutoFit/>
          </a:bodyPr>
          <a:lstStyle/>
          <a:p>
            <a:pPr marL="342900" indent="-342900">
              <a:buClr>
                <a:srgbClr val="E20F84"/>
              </a:buClr>
              <a:buFont typeface="Arial" panose="020B0604020202020204" pitchFamily="34" charset="0"/>
              <a:buChar char="•"/>
            </a:pPr>
            <a:r>
              <a:rPr lang="en-GB" sz="2000" b="1" dirty="0">
                <a:solidFill>
                  <a:srgbClr val="E20F84"/>
                </a:solidFill>
                <a:latin typeface="Century Gothic" panose="020B0502020202020204" pitchFamily="34" charset="0"/>
                <a:cs typeface="Arial" panose="020B0604020202020204" pitchFamily="34" charset="0"/>
              </a:rPr>
              <a:t>JAVASCRIPT Tutorial</a:t>
            </a:r>
          </a:p>
        </p:txBody>
      </p:sp>
    </p:spTree>
    <p:extLst>
      <p:ext uri="{BB962C8B-B14F-4D97-AF65-F5344CB8AC3E}">
        <p14:creationId xmlns:p14="http://schemas.microsoft.com/office/powerpoint/2010/main" val="302835157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24">
          <a:extLst>
            <a:ext uri="{FF2B5EF4-FFF2-40B4-BE49-F238E27FC236}">
              <a16:creationId xmlns:a16="http://schemas.microsoft.com/office/drawing/2014/main" id="{F04F1753-EC7E-57D6-FBDE-0FE9F1A53A7B}"/>
            </a:ext>
          </a:extLst>
        </p:cNvPr>
        <p:cNvGrpSpPr/>
        <p:nvPr/>
      </p:nvGrpSpPr>
      <p:grpSpPr>
        <a:xfrm>
          <a:off x="0" y="0"/>
          <a:ext cx="0" cy="0"/>
          <a:chOff x="0" y="0"/>
          <a:chExt cx="0" cy="0"/>
        </a:xfrm>
      </p:grpSpPr>
      <p:sp>
        <p:nvSpPr>
          <p:cNvPr id="226" name="Google Shape;226;p4">
            <a:extLst>
              <a:ext uri="{FF2B5EF4-FFF2-40B4-BE49-F238E27FC236}">
                <a16:creationId xmlns:a16="http://schemas.microsoft.com/office/drawing/2014/main" id="{09C410CE-B2D5-C961-E2FE-5EBB26940CE5}"/>
              </a:ext>
            </a:extLst>
          </p:cNvPr>
          <p:cNvSpPr/>
          <p:nvPr/>
        </p:nvSpPr>
        <p:spPr>
          <a:xfrm>
            <a:off x="209006" y="0"/>
            <a:ext cx="10644922" cy="646290"/>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2400" b="1" dirty="0">
                <a:solidFill>
                  <a:srgbClr val="E20F84"/>
                </a:solidFill>
                <a:latin typeface="Century Gothic"/>
                <a:ea typeface="Century Gothic"/>
                <a:cs typeface="Century Gothic"/>
                <a:sym typeface="Century Gothic"/>
              </a:rPr>
              <a:t>Basic Web Development</a:t>
            </a:r>
            <a:endParaRPr dirty="0"/>
          </a:p>
        </p:txBody>
      </p:sp>
      <p:sp>
        <p:nvSpPr>
          <p:cNvPr id="229" name="Google Shape;229;p4">
            <a:extLst>
              <a:ext uri="{FF2B5EF4-FFF2-40B4-BE49-F238E27FC236}">
                <a16:creationId xmlns:a16="http://schemas.microsoft.com/office/drawing/2014/main" id="{C48DBE83-A17D-1DD5-37AE-CAB996C56B4D}"/>
              </a:ext>
            </a:extLst>
          </p:cNvPr>
          <p:cNvSpPr txBox="1"/>
          <p:nvPr/>
        </p:nvSpPr>
        <p:spPr>
          <a:xfrm>
            <a:off x="793950" y="1073791"/>
            <a:ext cx="4700941" cy="369291"/>
          </a:xfrm>
          <a:prstGeom prst="rect">
            <a:avLst/>
          </a:prstGeom>
          <a:noFill/>
          <a:ln>
            <a:noFill/>
          </a:ln>
        </p:spPr>
        <p:txBody>
          <a:bodyPr spcFirstLastPara="1" wrap="square" lIns="91425" tIns="45700" rIns="91425" bIns="45700" anchor="t" anchorCtr="0">
            <a:spAutoFit/>
          </a:bodyPr>
          <a:lstStyle/>
          <a:p>
            <a:pPr marR="0" lvl="0" algn="l" rtl="0">
              <a:spcBef>
                <a:spcPts val="0"/>
              </a:spcBef>
              <a:spcAft>
                <a:spcPts val="0"/>
              </a:spcAft>
              <a:buClr>
                <a:srgbClr val="3A3838"/>
              </a:buClr>
              <a:buSzPts val="1800"/>
            </a:pPr>
            <a:r>
              <a:rPr lang="en-GB" sz="1800" b="1" dirty="0">
                <a:solidFill>
                  <a:srgbClr val="3A3838"/>
                </a:solidFill>
                <a:latin typeface="Century Gothic" panose="020B0502020202020204" pitchFamily="34" charset="0"/>
                <a:ea typeface="Century Gothic"/>
                <a:cs typeface="Century Gothic"/>
                <a:sym typeface="Century Gothic"/>
              </a:rPr>
              <a:t>1. JavaScript Introduction</a:t>
            </a:r>
            <a:endParaRPr lang="en-US" sz="1800" b="1" dirty="0">
              <a:latin typeface="Century Gothic" panose="020B0502020202020204" pitchFamily="34" charset="0"/>
            </a:endParaRPr>
          </a:p>
        </p:txBody>
      </p:sp>
      <p:sp>
        <p:nvSpPr>
          <p:cNvPr id="2" name="TextBox 1">
            <a:extLst>
              <a:ext uri="{FF2B5EF4-FFF2-40B4-BE49-F238E27FC236}">
                <a16:creationId xmlns:a16="http://schemas.microsoft.com/office/drawing/2014/main" id="{2A80F4BC-F648-A46F-7D1F-9D870194DF2E}"/>
              </a:ext>
            </a:extLst>
          </p:cNvPr>
          <p:cNvSpPr txBox="1"/>
          <p:nvPr/>
        </p:nvSpPr>
        <p:spPr>
          <a:xfrm>
            <a:off x="474182" y="655393"/>
            <a:ext cx="2965877" cy="400110"/>
          </a:xfrm>
          <a:prstGeom prst="rect">
            <a:avLst/>
          </a:prstGeom>
          <a:noFill/>
        </p:spPr>
        <p:txBody>
          <a:bodyPr wrap="none" rtlCol="0">
            <a:spAutoFit/>
          </a:bodyPr>
          <a:lstStyle/>
          <a:p>
            <a:pPr marL="342900" indent="-342900">
              <a:buClr>
                <a:srgbClr val="E20F84"/>
              </a:buClr>
              <a:buFont typeface="Arial" panose="020B0604020202020204" pitchFamily="34" charset="0"/>
              <a:buChar char="•"/>
            </a:pPr>
            <a:r>
              <a:rPr lang="en-GB" sz="2000" b="1" dirty="0">
                <a:solidFill>
                  <a:srgbClr val="E20F84"/>
                </a:solidFill>
                <a:latin typeface="Century Gothic" panose="020B0502020202020204" pitchFamily="34" charset="0"/>
                <a:cs typeface="Arial" panose="020B0604020202020204" pitchFamily="34" charset="0"/>
              </a:rPr>
              <a:t>JAVASCRIPT Tutorial</a:t>
            </a:r>
          </a:p>
        </p:txBody>
      </p:sp>
      <p:sp>
        <p:nvSpPr>
          <p:cNvPr id="649" name="Google Shape;649;p46"/>
          <p:cNvSpPr txBox="1"/>
          <p:nvPr/>
        </p:nvSpPr>
        <p:spPr>
          <a:xfrm>
            <a:off x="1148920" y="1627632"/>
            <a:ext cx="8494295"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a:solidFill>
                  <a:schemeClr val="dk1"/>
                </a:solidFill>
                <a:latin typeface="Century Gothic"/>
                <a:ea typeface="Century Gothic"/>
                <a:cs typeface="Century Gothic"/>
                <a:sym typeface="Century Gothic"/>
              </a:rPr>
              <a:t>JavaScript Can Change HTML Content.</a:t>
            </a:r>
            <a:endParaRPr/>
          </a:p>
          <a:p>
            <a:pPr marL="285750" marR="0" lvl="0" indent="-285750" algn="l" rtl="0">
              <a:spcBef>
                <a:spcPts val="0"/>
              </a:spcBef>
              <a:spcAft>
                <a:spcPts val="0"/>
              </a:spcAft>
              <a:buClr>
                <a:schemeClr val="dk1"/>
              </a:buClr>
              <a:buSzPts val="1400"/>
              <a:buFont typeface="Arial"/>
              <a:buChar char="•"/>
            </a:pPr>
            <a:r>
              <a:rPr lang="en-US" sz="1400">
                <a:solidFill>
                  <a:schemeClr val="dk1"/>
                </a:solidFill>
                <a:latin typeface="Century Gothic"/>
                <a:ea typeface="Century Gothic"/>
                <a:cs typeface="Century Gothic"/>
                <a:sym typeface="Century Gothic"/>
              </a:rPr>
              <a:t>One of many JavaScript HTML methods is getElementById().</a:t>
            </a:r>
            <a:endParaRPr sz="1400">
              <a:solidFill>
                <a:schemeClr val="dk1"/>
              </a:solidFill>
              <a:latin typeface="Century Gothic"/>
              <a:ea typeface="Century Gothic"/>
              <a:cs typeface="Century Gothic"/>
              <a:sym typeface="Century Gothic"/>
            </a:endParaRPr>
          </a:p>
        </p:txBody>
      </p:sp>
      <p:pic>
        <p:nvPicPr>
          <p:cNvPr id="650" name="Google Shape;650;p46"/>
          <p:cNvPicPr preferRelativeResize="0"/>
          <p:nvPr/>
        </p:nvPicPr>
        <p:blipFill rotWithShape="1">
          <a:blip r:embed="rId3">
            <a:alphaModFix/>
          </a:blip>
          <a:srcRect l="-1" t="1" r="13403" b="-8111"/>
          <a:stretch/>
        </p:blipFill>
        <p:spPr>
          <a:xfrm>
            <a:off x="1148920" y="2157093"/>
            <a:ext cx="8186829" cy="346603"/>
          </a:xfrm>
          <a:prstGeom prst="rect">
            <a:avLst/>
          </a:prstGeom>
          <a:noFill/>
          <a:ln>
            <a:noFill/>
          </a:ln>
        </p:spPr>
      </p:pic>
      <p:sp>
        <p:nvSpPr>
          <p:cNvPr id="651" name="Google Shape;651;p46"/>
          <p:cNvSpPr txBox="1"/>
          <p:nvPr/>
        </p:nvSpPr>
        <p:spPr>
          <a:xfrm>
            <a:off x="1148920" y="2555657"/>
            <a:ext cx="8494295"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a:solidFill>
                  <a:schemeClr val="dk1"/>
                </a:solidFill>
                <a:latin typeface="Century Gothic"/>
                <a:ea typeface="Century Gothic"/>
                <a:cs typeface="Century Gothic"/>
                <a:sym typeface="Century Gothic"/>
              </a:rPr>
              <a:t>JavaScript Can Change HTML Styles (CSS).</a:t>
            </a:r>
            <a:endParaRPr/>
          </a:p>
          <a:p>
            <a:pPr marL="285750" marR="0" lvl="0" indent="-285750" algn="l" rtl="0">
              <a:spcBef>
                <a:spcPts val="0"/>
              </a:spcBef>
              <a:spcAft>
                <a:spcPts val="0"/>
              </a:spcAft>
              <a:buClr>
                <a:schemeClr val="dk1"/>
              </a:buClr>
              <a:buSzPts val="1400"/>
              <a:buFont typeface="Arial"/>
              <a:buChar char="•"/>
            </a:pPr>
            <a:r>
              <a:rPr lang="en-US" sz="1400">
                <a:solidFill>
                  <a:schemeClr val="dk1"/>
                </a:solidFill>
                <a:latin typeface="Century Gothic"/>
                <a:ea typeface="Century Gothic"/>
                <a:cs typeface="Century Gothic"/>
                <a:sym typeface="Century Gothic"/>
              </a:rPr>
              <a:t>Changing the style of an HTML element, is a variant of changing an HTML attribute:</a:t>
            </a:r>
            <a:endParaRPr sz="1400">
              <a:solidFill>
                <a:schemeClr val="dk1"/>
              </a:solidFill>
              <a:latin typeface="Century Gothic"/>
              <a:ea typeface="Century Gothic"/>
              <a:cs typeface="Century Gothic"/>
              <a:sym typeface="Century Gothic"/>
            </a:endParaRPr>
          </a:p>
        </p:txBody>
      </p:sp>
      <p:pic>
        <p:nvPicPr>
          <p:cNvPr id="652" name="Google Shape;652;p46"/>
          <p:cNvPicPr preferRelativeResize="0"/>
          <p:nvPr/>
        </p:nvPicPr>
        <p:blipFill rotWithShape="1">
          <a:blip r:embed="rId4">
            <a:alphaModFix/>
          </a:blip>
          <a:srcRect t="1" r="13664" b="-1269"/>
          <a:stretch/>
        </p:blipFill>
        <p:spPr>
          <a:xfrm>
            <a:off x="1148920" y="3078877"/>
            <a:ext cx="8162024" cy="324661"/>
          </a:xfrm>
          <a:prstGeom prst="rect">
            <a:avLst/>
          </a:prstGeom>
          <a:noFill/>
          <a:ln>
            <a:noFill/>
          </a:ln>
        </p:spPr>
      </p:pic>
      <p:sp>
        <p:nvSpPr>
          <p:cNvPr id="653" name="Google Shape;653;p46"/>
          <p:cNvSpPr txBox="1"/>
          <p:nvPr/>
        </p:nvSpPr>
        <p:spPr>
          <a:xfrm>
            <a:off x="1148920" y="3512439"/>
            <a:ext cx="8494295"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a:solidFill>
                  <a:schemeClr val="dk1"/>
                </a:solidFill>
                <a:latin typeface="Century Gothic"/>
                <a:ea typeface="Century Gothic"/>
                <a:cs typeface="Century Gothic"/>
                <a:sym typeface="Century Gothic"/>
              </a:rPr>
              <a:t>JavaScript Can Hide HTML Elements.</a:t>
            </a:r>
            <a:endParaRPr sz="1400">
              <a:solidFill>
                <a:schemeClr val="dk1"/>
              </a:solidFill>
              <a:latin typeface="Century Gothic"/>
              <a:ea typeface="Century Gothic"/>
              <a:cs typeface="Century Gothic"/>
              <a:sym typeface="Century Gothic"/>
            </a:endParaRPr>
          </a:p>
          <a:p>
            <a:pPr marL="285750" marR="0" lvl="0" indent="-285750" algn="l" rtl="0">
              <a:spcBef>
                <a:spcPts val="0"/>
              </a:spcBef>
              <a:spcAft>
                <a:spcPts val="0"/>
              </a:spcAft>
              <a:buClr>
                <a:schemeClr val="dk1"/>
              </a:buClr>
              <a:buSzPts val="1400"/>
              <a:buFont typeface="Arial"/>
              <a:buChar char="•"/>
            </a:pPr>
            <a:r>
              <a:rPr lang="en-US" sz="1400">
                <a:solidFill>
                  <a:schemeClr val="dk1"/>
                </a:solidFill>
                <a:latin typeface="Century Gothic"/>
                <a:ea typeface="Century Gothic"/>
                <a:cs typeface="Century Gothic"/>
                <a:sym typeface="Century Gothic"/>
              </a:rPr>
              <a:t>Hiding HTML elements can be done by changing the display style:</a:t>
            </a:r>
            <a:endParaRPr sz="1400">
              <a:solidFill>
                <a:schemeClr val="dk1"/>
              </a:solidFill>
              <a:latin typeface="Century Gothic"/>
              <a:ea typeface="Century Gothic"/>
              <a:cs typeface="Century Gothic"/>
              <a:sym typeface="Century Gothic"/>
            </a:endParaRPr>
          </a:p>
        </p:txBody>
      </p:sp>
      <p:pic>
        <p:nvPicPr>
          <p:cNvPr id="654" name="Google Shape;654;p46"/>
          <p:cNvPicPr preferRelativeResize="0"/>
          <p:nvPr/>
        </p:nvPicPr>
        <p:blipFill rotWithShape="1">
          <a:blip r:embed="rId5">
            <a:alphaModFix/>
          </a:blip>
          <a:srcRect l="-2622" t="-2064" r="13738"/>
          <a:stretch/>
        </p:blipFill>
        <p:spPr>
          <a:xfrm>
            <a:off x="1148920" y="3989980"/>
            <a:ext cx="8402882" cy="367039"/>
          </a:xfrm>
          <a:prstGeom prst="rect">
            <a:avLst/>
          </a:prstGeom>
          <a:noFill/>
          <a:ln>
            <a:noFill/>
          </a:ln>
        </p:spPr>
      </p:pic>
      <p:sp>
        <p:nvSpPr>
          <p:cNvPr id="655" name="Google Shape;655;p46"/>
          <p:cNvSpPr txBox="1"/>
          <p:nvPr/>
        </p:nvSpPr>
        <p:spPr>
          <a:xfrm>
            <a:off x="1148920" y="4424908"/>
            <a:ext cx="8494295"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a:solidFill>
                  <a:schemeClr val="dk1"/>
                </a:solidFill>
                <a:latin typeface="Century Gothic"/>
                <a:ea typeface="Century Gothic"/>
                <a:cs typeface="Century Gothic"/>
                <a:sym typeface="Century Gothic"/>
              </a:rPr>
              <a:t>JavaScript Can Show HTML Elements.</a:t>
            </a:r>
            <a:endParaRPr/>
          </a:p>
          <a:p>
            <a:pPr marL="285750" marR="0" lvl="0" indent="-285750" algn="l" rtl="0">
              <a:spcBef>
                <a:spcPts val="0"/>
              </a:spcBef>
              <a:spcAft>
                <a:spcPts val="0"/>
              </a:spcAft>
              <a:buClr>
                <a:schemeClr val="dk1"/>
              </a:buClr>
              <a:buSzPts val="1400"/>
              <a:buFont typeface="Arial"/>
              <a:buChar char="•"/>
            </a:pPr>
            <a:r>
              <a:rPr lang="en-US" sz="1400">
                <a:solidFill>
                  <a:schemeClr val="dk1"/>
                </a:solidFill>
                <a:latin typeface="Century Gothic"/>
                <a:ea typeface="Century Gothic"/>
                <a:cs typeface="Century Gothic"/>
                <a:sym typeface="Century Gothic"/>
              </a:rPr>
              <a:t>Showing hidden HTML elements can also be done by changing the display style:</a:t>
            </a:r>
            <a:endParaRPr sz="1400">
              <a:solidFill>
                <a:schemeClr val="dk1"/>
              </a:solidFill>
              <a:latin typeface="Century Gothic"/>
              <a:ea typeface="Century Gothic"/>
              <a:cs typeface="Century Gothic"/>
              <a:sym typeface="Century Gothic"/>
            </a:endParaRPr>
          </a:p>
        </p:txBody>
      </p:sp>
      <p:pic>
        <p:nvPicPr>
          <p:cNvPr id="656" name="Google Shape;656;p46"/>
          <p:cNvPicPr preferRelativeResize="0"/>
          <p:nvPr/>
        </p:nvPicPr>
        <p:blipFill rotWithShape="1">
          <a:blip r:embed="rId6">
            <a:alphaModFix/>
          </a:blip>
          <a:srcRect t="-1878" r="13936" b="-3660"/>
          <a:stretch/>
        </p:blipFill>
        <p:spPr>
          <a:xfrm>
            <a:off x="1148920" y="4927726"/>
            <a:ext cx="8136387" cy="368659"/>
          </a:xfrm>
          <a:prstGeom prst="rect">
            <a:avLst/>
          </a:prstGeom>
          <a:noFill/>
          <a:ln>
            <a:noFill/>
          </a:ln>
        </p:spPr>
      </p:pic>
    </p:spTree>
    <p:extLst>
      <p:ext uri="{BB962C8B-B14F-4D97-AF65-F5344CB8AC3E}">
        <p14:creationId xmlns:p14="http://schemas.microsoft.com/office/powerpoint/2010/main" val="279904379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24">
          <a:extLst>
            <a:ext uri="{FF2B5EF4-FFF2-40B4-BE49-F238E27FC236}">
              <a16:creationId xmlns:a16="http://schemas.microsoft.com/office/drawing/2014/main" id="{34390D6E-C7F5-3748-0E0B-B2B3327D6814}"/>
            </a:ext>
          </a:extLst>
        </p:cNvPr>
        <p:cNvGrpSpPr/>
        <p:nvPr/>
      </p:nvGrpSpPr>
      <p:grpSpPr>
        <a:xfrm>
          <a:off x="0" y="0"/>
          <a:ext cx="0" cy="0"/>
          <a:chOff x="0" y="0"/>
          <a:chExt cx="0" cy="0"/>
        </a:xfrm>
      </p:grpSpPr>
      <p:sp>
        <p:nvSpPr>
          <p:cNvPr id="226" name="Google Shape;226;p4">
            <a:extLst>
              <a:ext uri="{FF2B5EF4-FFF2-40B4-BE49-F238E27FC236}">
                <a16:creationId xmlns:a16="http://schemas.microsoft.com/office/drawing/2014/main" id="{0D0DAFA0-79F4-00E9-3069-728D26523AC6}"/>
              </a:ext>
            </a:extLst>
          </p:cNvPr>
          <p:cNvSpPr/>
          <p:nvPr/>
        </p:nvSpPr>
        <p:spPr>
          <a:xfrm>
            <a:off x="209006" y="0"/>
            <a:ext cx="10644922" cy="646290"/>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2400" b="1" dirty="0">
                <a:solidFill>
                  <a:srgbClr val="E20F84"/>
                </a:solidFill>
                <a:latin typeface="Century Gothic"/>
                <a:ea typeface="Century Gothic"/>
                <a:cs typeface="Century Gothic"/>
                <a:sym typeface="Century Gothic"/>
              </a:rPr>
              <a:t>Basic Web Development</a:t>
            </a:r>
            <a:endParaRPr dirty="0"/>
          </a:p>
        </p:txBody>
      </p:sp>
      <p:sp>
        <p:nvSpPr>
          <p:cNvPr id="229" name="Google Shape;229;p4">
            <a:extLst>
              <a:ext uri="{FF2B5EF4-FFF2-40B4-BE49-F238E27FC236}">
                <a16:creationId xmlns:a16="http://schemas.microsoft.com/office/drawing/2014/main" id="{CEBE88F2-CD17-E13D-646C-8B56B2A42DBB}"/>
              </a:ext>
            </a:extLst>
          </p:cNvPr>
          <p:cNvSpPr txBox="1"/>
          <p:nvPr/>
        </p:nvSpPr>
        <p:spPr>
          <a:xfrm>
            <a:off x="793950" y="1073791"/>
            <a:ext cx="4700941" cy="369291"/>
          </a:xfrm>
          <a:prstGeom prst="rect">
            <a:avLst/>
          </a:prstGeom>
          <a:noFill/>
          <a:ln>
            <a:noFill/>
          </a:ln>
        </p:spPr>
        <p:txBody>
          <a:bodyPr spcFirstLastPara="1" wrap="square" lIns="91425" tIns="45700" rIns="91425" bIns="45700" anchor="t" anchorCtr="0">
            <a:spAutoFit/>
          </a:bodyPr>
          <a:lstStyle/>
          <a:p>
            <a:pPr marR="0" lvl="0" algn="l" rtl="0">
              <a:spcBef>
                <a:spcPts val="0"/>
              </a:spcBef>
              <a:spcAft>
                <a:spcPts val="0"/>
              </a:spcAft>
              <a:buClr>
                <a:srgbClr val="3A3838"/>
              </a:buClr>
              <a:buSzPts val="1800"/>
            </a:pPr>
            <a:r>
              <a:rPr lang="en-GB" sz="1800" b="1" dirty="0">
                <a:solidFill>
                  <a:srgbClr val="3A3838"/>
                </a:solidFill>
                <a:latin typeface="Century Gothic" panose="020B0502020202020204" pitchFamily="34" charset="0"/>
                <a:ea typeface="Century Gothic"/>
                <a:cs typeface="Century Gothic"/>
                <a:sym typeface="Century Gothic"/>
              </a:rPr>
              <a:t>2. JavaScript Where To</a:t>
            </a:r>
            <a:endParaRPr lang="en-US" sz="1800" b="1" dirty="0">
              <a:latin typeface="Century Gothic" panose="020B0502020202020204" pitchFamily="34" charset="0"/>
            </a:endParaRPr>
          </a:p>
        </p:txBody>
      </p:sp>
      <p:sp>
        <p:nvSpPr>
          <p:cNvPr id="2" name="TextBox 1">
            <a:extLst>
              <a:ext uri="{FF2B5EF4-FFF2-40B4-BE49-F238E27FC236}">
                <a16:creationId xmlns:a16="http://schemas.microsoft.com/office/drawing/2014/main" id="{456942E5-4535-0C7C-FDED-DF3E68E713AB}"/>
              </a:ext>
            </a:extLst>
          </p:cNvPr>
          <p:cNvSpPr txBox="1"/>
          <p:nvPr/>
        </p:nvSpPr>
        <p:spPr>
          <a:xfrm>
            <a:off x="474182" y="655393"/>
            <a:ext cx="2965877" cy="400110"/>
          </a:xfrm>
          <a:prstGeom prst="rect">
            <a:avLst/>
          </a:prstGeom>
          <a:noFill/>
        </p:spPr>
        <p:txBody>
          <a:bodyPr wrap="none" rtlCol="0">
            <a:spAutoFit/>
          </a:bodyPr>
          <a:lstStyle/>
          <a:p>
            <a:pPr marL="342900" indent="-342900">
              <a:buClr>
                <a:srgbClr val="E20F84"/>
              </a:buClr>
              <a:buFont typeface="Arial" panose="020B0604020202020204" pitchFamily="34" charset="0"/>
              <a:buChar char="•"/>
            </a:pPr>
            <a:r>
              <a:rPr lang="en-GB" sz="2000" b="1" dirty="0">
                <a:solidFill>
                  <a:srgbClr val="E20F84"/>
                </a:solidFill>
                <a:latin typeface="Century Gothic" panose="020B0502020202020204" pitchFamily="34" charset="0"/>
                <a:cs typeface="Arial" panose="020B0604020202020204" pitchFamily="34" charset="0"/>
              </a:rPr>
              <a:t>JAVASCRIPT Tutorial</a:t>
            </a:r>
          </a:p>
        </p:txBody>
      </p:sp>
      <p:sp>
        <p:nvSpPr>
          <p:cNvPr id="665" name="Google Shape;665;p47"/>
          <p:cNvSpPr txBox="1"/>
          <p:nvPr/>
        </p:nvSpPr>
        <p:spPr>
          <a:xfrm>
            <a:off x="1147627" y="1627632"/>
            <a:ext cx="8494295" cy="49244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dirty="0">
                <a:solidFill>
                  <a:schemeClr val="dk1"/>
                </a:solidFill>
                <a:latin typeface="Century Gothic"/>
                <a:ea typeface="Century Gothic"/>
                <a:cs typeface="Century Gothic"/>
                <a:sym typeface="Century Gothic"/>
              </a:rPr>
              <a:t>The &lt;script&gt; Tag.</a:t>
            </a:r>
            <a:endParaRPr dirty="0"/>
          </a:p>
          <a:p>
            <a:pPr marL="285750" marR="0" lvl="0" indent="-285750" algn="l" rtl="0">
              <a:spcBef>
                <a:spcPts val="0"/>
              </a:spcBef>
              <a:spcAft>
                <a:spcPts val="0"/>
              </a:spcAft>
              <a:buClr>
                <a:schemeClr val="dk1"/>
              </a:buClr>
              <a:buSzPts val="1200"/>
              <a:buFont typeface="Arial"/>
              <a:buChar char="•"/>
            </a:pPr>
            <a:r>
              <a:rPr lang="en-US" sz="1200" dirty="0">
                <a:solidFill>
                  <a:schemeClr val="dk1"/>
                </a:solidFill>
                <a:latin typeface="Century Gothic"/>
                <a:ea typeface="Century Gothic"/>
                <a:cs typeface="Century Gothic"/>
                <a:sym typeface="Century Gothic"/>
              </a:rPr>
              <a:t>In HTML, JavaScript code is inserted between &lt;script&gt; and &lt;/script&gt; tags</a:t>
            </a:r>
            <a:r>
              <a:rPr lang="en-US" sz="1400" dirty="0">
                <a:solidFill>
                  <a:schemeClr val="dk1"/>
                </a:solidFill>
                <a:latin typeface="Century Gothic"/>
                <a:ea typeface="Century Gothic"/>
                <a:cs typeface="Century Gothic"/>
                <a:sym typeface="Century Gothic"/>
              </a:rPr>
              <a:t>.</a:t>
            </a:r>
            <a:endParaRPr sz="1400" dirty="0">
              <a:solidFill>
                <a:schemeClr val="dk1"/>
              </a:solidFill>
              <a:latin typeface="Century Gothic"/>
              <a:ea typeface="Century Gothic"/>
              <a:cs typeface="Century Gothic"/>
              <a:sym typeface="Century Gothic"/>
            </a:endParaRPr>
          </a:p>
        </p:txBody>
      </p:sp>
      <p:pic>
        <p:nvPicPr>
          <p:cNvPr id="666" name="Google Shape;666;p47"/>
          <p:cNvPicPr preferRelativeResize="0"/>
          <p:nvPr/>
        </p:nvPicPr>
        <p:blipFill rotWithShape="1">
          <a:blip r:embed="rId3">
            <a:alphaModFix/>
          </a:blip>
          <a:srcRect r="11120"/>
          <a:stretch/>
        </p:blipFill>
        <p:spPr>
          <a:xfrm>
            <a:off x="1147627" y="2070647"/>
            <a:ext cx="8117240" cy="631838"/>
          </a:xfrm>
          <a:prstGeom prst="rect">
            <a:avLst/>
          </a:prstGeom>
          <a:noFill/>
          <a:ln>
            <a:noFill/>
          </a:ln>
        </p:spPr>
      </p:pic>
      <p:sp>
        <p:nvSpPr>
          <p:cNvPr id="667" name="Google Shape;667;p47"/>
          <p:cNvSpPr txBox="1"/>
          <p:nvPr/>
        </p:nvSpPr>
        <p:spPr>
          <a:xfrm>
            <a:off x="1147627" y="2758246"/>
            <a:ext cx="8494295"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a:solidFill>
                  <a:schemeClr val="dk1"/>
                </a:solidFill>
                <a:latin typeface="Century Gothic"/>
                <a:ea typeface="Century Gothic"/>
                <a:cs typeface="Century Gothic"/>
                <a:sym typeface="Century Gothic"/>
              </a:rPr>
              <a:t>JavaScript Functions and Events.</a:t>
            </a:r>
            <a:endParaRPr/>
          </a:p>
          <a:p>
            <a:pPr marL="285750" marR="0" lvl="0" indent="-285750" algn="l" rtl="0">
              <a:spcBef>
                <a:spcPts val="0"/>
              </a:spcBef>
              <a:spcAft>
                <a:spcPts val="0"/>
              </a:spcAft>
              <a:buClr>
                <a:schemeClr val="dk1"/>
              </a:buClr>
              <a:buSzPts val="1200"/>
              <a:buFont typeface="Arial"/>
              <a:buChar char="•"/>
            </a:pPr>
            <a:r>
              <a:rPr lang="en-US" sz="1200">
                <a:solidFill>
                  <a:schemeClr val="dk1"/>
                </a:solidFill>
                <a:latin typeface="Century Gothic"/>
                <a:ea typeface="Century Gothic"/>
                <a:cs typeface="Century Gothic"/>
                <a:sym typeface="Century Gothic"/>
              </a:rPr>
              <a:t>A JavaScript function is a block of JavaScript code, that can be executed when "called" for.</a:t>
            </a:r>
            <a:endParaRPr/>
          </a:p>
          <a:p>
            <a:pPr marL="285750" marR="0" lvl="0" indent="-285750" algn="l" rtl="0">
              <a:spcBef>
                <a:spcPts val="0"/>
              </a:spcBef>
              <a:spcAft>
                <a:spcPts val="0"/>
              </a:spcAft>
              <a:buClr>
                <a:schemeClr val="dk1"/>
              </a:buClr>
              <a:buSzPts val="1200"/>
              <a:buFont typeface="Arial"/>
              <a:buChar char="•"/>
            </a:pPr>
            <a:r>
              <a:rPr lang="en-US" sz="1200">
                <a:solidFill>
                  <a:schemeClr val="dk1"/>
                </a:solidFill>
                <a:latin typeface="Century Gothic"/>
                <a:ea typeface="Century Gothic"/>
                <a:cs typeface="Century Gothic"/>
                <a:sym typeface="Century Gothic"/>
              </a:rPr>
              <a:t>For example, a function can be called when an </a:t>
            </a:r>
            <a:r>
              <a:rPr lang="en-US" sz="1200" b="1">
                <a:solidFill>
                  <a:schemeClr val="dk1"/>
                </a:solidFill>
                <a:latin typeface="Century Gothic"/>
                <a:ea typeface="Century Gothic"/>
                <a:cs typeface="Century Gothic"/>
                <a:sym typeface="Century Gothic"/>
              </a:rPr>
              <a:t>event</a:t>
            </a:r>
            <a:r>
              <a:rPr lang="en-US" sz="1200">
                <a:solidFill>
                  <a:schemeClr val="dk1"/>
                </a:solidFill>
                <a:latin typeface="Century Gothic"/>
                <a:ea typeface="Century Gothic"/>
                <a:cs typeface="Century Gothic"/>
                <a:sym typeface="Century Gothic"/>
              </a:rPr>
              <a:t> occurs, like when the user clicks a button.</a:t>
            </a:r>
            <a:endParaRPr sz="1200">
              <a:solidFill>
                <a:schemeClr val="dk1"/>
              </a:solidFill>
              <a:latin typeface="Century Gothic"/>
              <a:ea typeface="Century Gothic"/>
              <a:cs typeface="Century Gothic"/>
              <a:sym typeface="Century Gothic"/>
            </a:endParaRPr>
          </a:p>
        </p:txBody>
      </p:sp>
      <p:sp>
        <p:nvSpPr>
          <p:cNvPr id="668" name="Google Shape;668;p47"/>
          <p:cNvSpPr txBox="1"/>
          <p:nvPr/>
        </p:nvSpPr>
        <p:spPr>
          <a:xfrm>
            <a:off x="1147627" y="3396417"/>
            <a:ext cx="8494295"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a:solidFill>
                  <a:schemeClr val="dk1"/>
                </a:solidFill>
                <a:latin typeface="Century Gothic"/>
                <a:ea typeface="Century Gothic"/>
                <a:cs typeface="Century Gothic"/>
                <a:sym typeface="Century Gothic"/>
              </a:rPr>
              <a:t>JavaScript in &lt;head&gt; or &lt;body&gt;.</a:t>
            </a:r>
            <a:endParaRPr/>
          </a:p>
          <a:p>
            <a:pPr marL="285750" marR="0" lvl="0" indent="-285750" algn="l" rtl="0">
              <a:spcBef>
                <a:spcPts val="0"/>
              </a:spcBef>
              <a:spcAft>
                <a:spcPts val="0"/>
              </a:spcAft>
              <a:buClr>
                <a:schemeClr val="dk1"/>
              </a:buClr>
              <a:buSzPts val="1200"/>
              <a:buFont typeface="Arial"/>
              <a:buChar char="•"/>
            </a:pPr>
            <a:r>
              <a:rPr lang="en-US" sz="1200">
                <a:solidFill>
                  <a:schemeClr val="dk1"/>
                </a:solidFill>
                <a:latin typeface="Century Gothic"/>
                <a:ea typeface="Century Gothic"/>
                <a:cs typeface="Century Gothic"/>
                <a:sym typeface="Century Gothic"/>
              </a:rPr>
              <a:t>You can place any number of scripts in an HTML document.</a:t>
            </a:r>
            <a:endParaRPr/>
          </a:p>
          <a:p>
            <a:pPr marL="285750" marR="0" lvl="0" indent="-285750" algn="l" rtl="0">
              <a:spcBef>
                <a:spcPts val="0"/>
              </a:spcBef>
              <a:spcAft>
                <a:spcPts val="0"/>
              </a:spcAft>
              <a:buClr>
                <a:schemeClr val="dk1"/>
              </a:buClr>
              <a:buSzPts val="1200"/>
              <a:buFont typeface="Arial"/>
              <a:buChar char="•"/>
            </a:pPr>
            <a:r>
              <a:rPr lang="en-US" sz="1200">
                <a:solidFill>
                  <a:schemeClr val="dk1"/>
                </a:solidFill>
                <a:latin typeface="Century Gothic"/>
                <a:ea typeface="Century Gothic"/>
                <a:cs typeface="Century Gothic"/>
                <a:sym typeface="Century Gothic"/>
              </a:rPr>
              <a:t>Scripts can be placed in the &lt;body&gt;, or in the &lt;head&gt; section of an HTML page, or in both.</a:t>
            </a:r>
            <a:endParaRPr sz="1200">
              <a:solidFill>
                <a:schemeClr val="dk1"/>
              </a:solidFill>
              <a:latin typeface="Century Gothic"/>
              <a:ea typeface="Century Gothic"/>
              <a:cs typeface="Century Gothic"/>
              <a:sym typeface="Century Gothic"/>
            </a:endParaRPr>
          </a:p>
        </p:txBody>
      </p:sp>
      <p:pic>
        <p:nvPicPr>
          <p:cNvPr id="669" name="Google Shape;669;p47"/>
          <p:cNvPicPr preferRelativeResize="0"/>
          <p:nvPr/>
        </p:nvPicPr>
        <p:blipFill rotWithShape="1">
          <a:blip r:embed="rId4">
            <a:alphaModFix/>
          </a:blip>
          <a:srcRect/>
          <a:stretch/>
        </p:blipFill>
        <p:spPr>
          <a:xfrm>
            <a:off x="1136662" y="4042749"/>
            <a:ext cx="4868204" cy="1571625"/>
          </a:xfrm>
          <a:prstGeom prst="rect">
            <a:avLst/>
          </a:prstGeom>
          <a:noFill/>
          <a:ln>
            <a:noFill/>
          </a:ln>
        </p:spPr>
      </p:pic>
      <p:pic>
        <p:nvPicPr>
          <p:cNvPr id="670" name="Google Shape;670;p47"/>
          <p:cNvPicPr preferRelativeResize="0"/>
          <p:nvPr/>
        </p:nvPicPr>
        <p:blipFill rotWithShape="1">
          <a:blip r:embed="rId5">
            <a:alphaModFix/>
          </a:blip>
          <a:srcRect r="12728"/>
          <a:stretch/>
        </p:blipFill>
        <p:spPr>
          <a:xfrm>
            <a:off x="4864168" y="4042748"/>
            <a:ext cx="4686261" cy="1571625"/>
          </a:xfrm>
          <a:prstGeom prst="rect">
            <a:avLst/>
          </a:prstGeom>
          <a:noFill/>
          <a:ln>
            <a:noFill/>
          </a:ln>
        </p:spPr>
      </p:pic>
    </p:spTree>
    <p:extLst>
      <p:ext uri="{BB962C8B-B14F-4D97-AF65-F5344CB8AC3E}">
        <p14:creationId xmlns:p14="http://schemas.microsoft.com/office/powerpoint/2010/main" val="398648565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24">
          <a:extLst>
            <a:ext uri="{FF2B5EF4-FFF2-40B4-BE49-F238E27FC236}">
              <a16:creationId xmlns:a16="http://schemas.microsoft.com/office/drawing/2014/main" id="{BD2D4C12-8926-43CD-BFC5-768C5A0D49FE}"/>
            </a:ext>
          </a:extLst>
        </p:cNvPr>
        <p:cNvGrpSpPr/>
        <p:nvPr/>
      </p:nvGrpSpPr>
      <p:grpSpPr>
        <a:xfrm>
          <a:off x="0" y="0"/>
          <a:ext cx="0" cy="0"/>
          <a:chOff x="0" y="0"/>
          <a:chExt cx="0" cy="0"/>
        </a:xfrm>
      </p:grpSpPr>
      <p:sp>
        <p:nvSpPr>
          <p:cNvPr id="226" name="Google Shape;226;p4">
            <a:extLst>
              <a:ext uri="{FF2B5EF4-FFF2-40B4-BE49-F238E27FC236}">
                <a16:creationId xmlns:a16="http://schemas.microsoft.com/office/drawing/2014/main" id="{958BB02D-0A35-CF7B-D4B9-99CD455FC166}"/>
              </a:ext>
            </a:extLst>
          </p:cNvPr>
          <p:cNvSpPr/>
          <p:nvPr/>
        </p:nvSpPr>
        <p:spPr>
          <a:xfrm>
            <a:off x="209006" y="0"/>
            <a:ext cx="10644922" cy="646290"/>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2400" b="1" dirty="0">
                <a:solidFill>
                  <a:srgbClr val="E20F84"/>
                </a:solidFill>
                <a:latin typeface="Century Gothic"/>
                <a:ea typeface="Century Gothic"/>
                <a:cs typeface="Century Gothic"/>
                <a:sym typeface="Century Gothic"/>
              </a:rPr>
              <a:t>Basic Web Development</a:t>
            </a:r>
            <a:endParaRPr dirty="0"/>
          </a:p>
        </p:txBody>
      </p:sp>
      <p:sp>
        <p:nvSpPr>
          <p:cNvPr id="229" name="Google Shape;229;p4">
            <a:extLst>
              <a:ext uri="{FF2B5EF4-FFF2-40B4-BE49-F238E27FC236}">
                <a16:creationId xmlns:a16="http://schemas.microsoft.com/office/drawing/2014/main" id="{A4E583F1-8CCA-E0BF-B6DE-47F0295ED9E6}"/>
              </a:ext>
            </a:extLst>
          </p:cNvPr>
          <p:cNvSpPr txBox="1"/>
          <p:nvPr/>
        </p:nvSpPr>
        <p:spPr>
          <a:xfrm>
            <a:off x="793950" y="1073791"/>
            <a:ext cx="4700941" cy="369291"/>
          </a:xfrm>
          <a:prstGeom prst="rect">
            <a:avLst/>
          </a:prstGeom>
          <a:noFill/>
          <a:ln>
            <a:noFill/>
          </a:ln>
        </p:spPr>
        <p:txBody>
          <a:bodyPr spcFirstLastPara="1" wrap="square" lIns="91425" tIns="45700" rIns="91425" bIns="45700" anchor="t" anchorCtr="0">
            <a:spAutoFit/>
          </a:bodyPr>
          <a:lstStyle/>
          <a:p>
            <a:pPr marR="0" lvl="0" algn="l" rtl="0">
              <a:spcBef>
                <a:spcPts val="0"/>
              </a:spcBef>
              <a:spcAft>
                <a:spcPts val="0"/>
              </a:spcAft>
              <a:buClr>
                <a:srgbClr val="3A3838"/>
              </a:buClr>
              <a:buSzPts val="1800"/>
            </a:pPr>
            <a:r>
              <a:rPr lang="en-GB" sz="1800" b="1" dirty="0">
                <a:solidFill>
                  <a:srgbClr val="3A3838"/>
                </a:solidFill>
                <a:latin typeface="Century Gothic" panose="020B0502020202020204" pitchFamily="34" charset="0"/>
                <a:ea typeface="Century Gothic"/>
                <a:cs typeface="Century Gothic"/>
                <a:sym typeface="Century Gothic"/>
              </a:rPr>
              <a:t>2. JavaScript Where To</a:t>
            </a:r>
            <a:endParaRPr lang="en-US" sz="1800" b="1" dirty="0">
              <a:latin typeface="Century Gothic" panose="020B0502020202020204" pitchFamily="34" charset="0"/>
            </a:endParaRPr>
          </a:p>
        </p:txBody>
      </p:sp>
      <p:sp>
        <p:nvSpPr>
          <p:cNvPr id="2" name="TextBox 1">
            <a:extLst>
              <a:ext uri="{FF2B5EF4-FFF2-40B4-BE49-F238E27FC236}">
                <a16:creationId xmlns:a16="http://schemas.microsoft.com/office/drawing/2014/main" id="{0A4FEE3A-D3D3-A3EE-4AC7-1A2D51C34985}"/>
              </a:ext>
            </a:extLst>
          </p:cNvPr>
          <p:cNvSpPr txBox="1"/>
          <p:nvPr/>
        </p:nvSpPr>
        <p:spPr>
          <a:xfrm>
            <a:off x="474182" y="655393"/>
            <a:ext cx="2965877" cy="400110"/>
          </a:xfrm>
          <a:prstGeom prst="rect">
            <a:avLst/>
          </a:prstGeom>
          <a:noFill/>
        </p:spPr>
        <p:txBody>
          <a:bodyPr wrap="none" rtlCol="0">
            <a:spAutoFit/>
          </a:bodyPr>
          <a:lstStyle/>
          <a:p>
            <a:pPr marL="342900" indent="-342900">
              <a:buClr>
                <a:srgbClr val="E20F84"/>
              </a:buClr>
              <a:buFont typeface="Arial" panose="020B0604020202020204" pitchFamily="34" charset="0"/>
              <a:buChar char="•"/>
            </a:pPr>
            <a:r>
              <a:rPr lang="en-GB" sz="2000" b="1" dirty="0">
                <a:solidFill>
                  <a:srgbClr val="E20F84"/>
                </a:solidFill>
                <a:latin typeface="Century Gothic" panose="020B0502020202020204" pitchFamily="34" charset="0"/>
                <a:cs typeface="Arial" panose="020B0604020202020204" pitchFamily="34" charset="0"/>
              </a:rPr>
              <a:t>JAVASCRIPT Tutorial</a:t>
            </a:r>
          </a:p>
        </p:txBody>
      </p:sp>
      <p:sp>
        <p:nvSpPr>
          <p:cNvPr id="679" name="Google Shape;679;p48"/>
          <p:cNvSpPr txBox="1"/>
          <p:nvPr/>
        </p:nvSpPr>
        <p:spPr>
          <a:xfrm>
            <a:off x="1151288" y="1639634"/>
            <a:ext cx="8494295" cy="83099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dirty="0">
                <a:solidFill>
                  <a:schemeClr val="dk1"/>
                </a:solidFill>
                <a:latin typeface="Century Gothic"/>
                <a:ea typeface="Century Gothic"/>
                <a:cs typeface="Century Gothic"/>
                <a:sym typeface="Century Gothic"/>
              </a:rPr>
              <a:t>External JavaScript.</a:t>
            </a:r>
            <a:endParaRPr dirty="0"/>
          </a:p>
          <a:p>
            <a:pPr marL="285750" marR="0" lvl="0" indent="-285750" algn="l" rtl="0">
              <a:spcBef>
                <a:spcPts val="0"/>
              </a:spcBef>
              <a:spcAft>
                <a:spcPts val="0"/>
              </a:spcAft>
              <a:buClr>
                <a:schemeClr val="dk1"/>
              </a:buClr>
              <a:buSzPts val="1200"/>
              <a:buFont typeface="Arial"/>
              <a:buChar char="•"/>
            </a:pPr>
            <a:r>
              <a:rPr lang="en-US" sz="1200" dirty="0">
                <a:solidFill>
                  <a:schemeClr val="dk1"/>
                </a:solidFill>
                <a:latin typeface="Century Gothic"/>
                <a:ea typeface="Century Gothic"/>
                <a:cs typeface="Century Gothic"/>
                <a:sym typeface="Century Gothic"/>
              </a:rPr>
              <a:t>Scripts can also be placed in external files:</a:t>
            </a:r>
            <a:endParaRPr sz="1200" dirty="0">
              <a:solidFill>
                <a:schemeClr val="dk1"/>
              </a:solidFill>
              <a:latin typeface="Century Gothic"/>
              <a:ea typeface="Century Gothic"/>
              <a:cs typeface="Century Gothic"/>
              <a:sym typeface="Century Gothic"/>
            </a:endParaRPr>
          </a:p>
          <a:p>
            <a:pPr marL="742950" marR="0" lvl="1" indent="-285750" algn="l" rtl="0">
              <a:spcBef>
                <a:spcPts val="0"/>
              </a:spcBef>
              <a:spcAft>
                <a:spcPts val="0"/>
              </a:spcAft>
              <a:buClr>
                <a:schemeClr val="dk1"/>
              </a:buClr>
              <a:buSzPts val="1200"/>
              <a:buFont typeface="Arial"/>
              <a:buChar char="•"/>
            </a:pPr>
            <a:r>
              <a:rPr lang="en-US" sz="1200" b="0" i="0" u="none" strike="noStrike" cap="none" dirty="0">
                <a:solidFill>
                  <a:schemeClr val="dk1"/>
                </a:solidFill>
                <a:latin typeface="Century Gothic"/>
                <a:ea typeface="Century Gothic"/>
                <a:cs typeface="Century Gothic"/>
                <a:sym typeface="Century Gothic"/>
              </a:rPr>
              <a:t>External file: myScript.js</a:t>
            </a:r>
            <a:endParaRPr dirty="0"/>
          </a:p>
          <a:p>
            <a:pPr marL="285750" marR="0" lvl="0" indent="-209550" algn="l" rtl="0">
              <a:spcBef>
                <a:spcPts val="0"/>
              </a:spcBef>
              <a:spcAft>
                <a:spcPts val="0"/>
              </a:spcAft>
              <a:buClr>
                <a:schemeClr val="dk1"/>
              </a:buClr>
              <a:buSzPts val="1200"/>
              <a:buFont typeface="Arial"/>
              <a:buNone/>
            </a:pPr>
            <a:endParaRPr sz="1200" dirty="0">
              <a:solidFill>
                <a:schemeClr val="dk1"/>
              </a:solidFill>
              <a:latin typeface="Century Gothic"/>
              <a:ea typeface="Century Gothic"/>
              <a:cs typeface="Century Gothic"/>
              <a:sym typeface="Century Gothic"/>
            </a:endParaRPr>
          </a:p>
        </p:txBody>
      </p:sp>
      <p:pic>
        <p:nvPicPr>
          <p:cNvPr id="680" name="Google Shape;680;p48"/>
          <p:cNvPicPr preferRelativeResize="0"/>
          <p:nvPr/>
        </p:nvPicPr>
        <p:blipFill rotWithShape="1">
          <a:blip r:embed="rId3">
            <a:alphaModFix/>
          </a:blip>
          <a:srcRect r="26815"/>
          <a:stretch/>
        </p:blipFill>
        <p:spPr>
          <a:xfrm>
            <a:off x="1735302" y="2268631"/>
            <a:ext cx="6850779" cy="641270"/>
          </a:xfrm>
          <a:prstGeom prst="rect">
            <a:avLst/>
          </a:prstGeom>
          <a:noFill/>
          <a:ln>
            <a:noFill/>
          </a:ln>
        </p:spPr>
      </p:pic>
      <p:sp>
        <p:nvSpPr>
          <p:cNvPr id="681" name="Google Shape;681;p48"/>
          <p:cNvSpPr txBox="1"/>
          <p:nvPr/>
        </p:nvSpPr>
        <p:spPr>
          <a:xfrm>
            <a:off x="1151288" y="3250494"/>
            <a:ext cx="8494295" cy="276999"/>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200"/>
              <a:buFont typeface="Arial"/>
              <a:buChar char="•"/>
            </a:pPr>
            <a:r>
              <a:rPr lang="en-US" sz="1200">
                <a:solidFill>
                  <a:schemeClr val="dk1"/>
                </a:solidFill>
                <a:latin typeface="Century Gothic"/>
                <a:ea typeface="Century Gothic"/>
                <a:cs typeface="Century Gothic"/>
                <a:sym typeface="Century Gothic"/>
              </a:rPr>
              <a:t>To use an external script, put the name of the script file in the src (source) attribute of a &lt;script&gt; tag:</a:t>
            </a:r>
            <a:endParaRPr sz="1200">
              <a:solidFill>
                <a:schemeClr val="dk1"/>
              </a:solidFill>
              <a:latin typeface="Century Gothic"/>
              <a:ea typeface="Century Gothic"/>
              <a:cs typeface="Century Gothic"/>
              <a:sym typeface="Century Gothic"/>
            </a:endParaRPr>
          </a:p>
        </p:txBody>
      </p:sp>
      <p:pic>
        <p:nvPicPr>
          <p:cNvPr id="682" name="Google Shape;682;p48"/>
          <p:cNvPicPr preferRelativeResize="0"/>
          <p:nvPr/>
        </p:nvPicPr>
        <p:blipFill rotWithShape="1">
          <a:blip r:embed="rId4">
            <a:alphaModFix/>
          </a:blip>
          <a:srcRect t="1" r="26176" b="-1666"/>
          <a:stretch/>
        </p:blipFill>
        <p:spPr>
          <a:xfrm>
            <a:off x="1735302" y="3567410"/>
            <a:ext cx="6910598" cy="314489"/>
          </a:xfrm>
          <a:prstGeom prst="rect">
            <a:avLst/>
          </a:prstGeom>
          <a:noFill/>
          <a:ln>
            <a:noFill/>
          </a:ln>
        </p:spPr>
      </p:pic>
    </p:spTree>
    <p:extLst>
      <p:ext uri="{BB962C8B-B14F-4D97-AF65-F5344CB8AC3E}">
        <p14:creationId xmlns:p14="http://schemas.microsoft.com/office/powerpoint/2010/main" val="222203214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24">
          <a:extLst>
            <a:ext uri="{FF2B5EF4-FFF2-40B4-BE49-F238E27FC236}">
              <a16:creationId xmlns:a16="http://schemas.microsoft.com/office/drawing/2014/main" id="{13699048-626D-59DB-5174-5F7E71C3F558}"/>
            </a:ext>
          </a:extLst>
        </p:cNvPr>
        <p:cNvGrpSpPr/>
        <p:nvPr/>
      </p:nvGrpSpPr>
      <p:grpSpPr>
        <a:xfrm>
          <a:off x="0" y="0"/>
          <a:ext cx="0" cy="0"/>
          <a:chOff x="0" y="0"/>
          <a:chExt cx="0" cy="0"/>
        </a:xfrm>
      </p:grpSpPr>
      <p:sp>
        <p:nvSpPr>
          <p:cNvPr id="226" name="Google Shape;226;p4">
            <a:extLst>
              <a:ext uri="{FF2B5EF4-FFF2-40B4-BE49-F238E27FC236}">
                <a16:creationId xmlns:a16="http://schemas.microsoft.com/office/drawing/2014/main" id="{04982E09-F494-8855-AEF4-C07F4F892656}"/>
              </a:ext>
            </a:extLst>
          </p:cNvPr>
          <p:cNvSpPr/>
          <p:nvPr/>
        </p:nvSpPr>
        <p:spPr>
          <a:xfrm>
            <a:off x="209006" y="0"/>
            <a:ext cx="10644922" cy="646290"/>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2400" b="1" dirty="0">
                <a:solidFill>
                  <a:srgbClr val="E20F84"/>
                </a:solidFill>
                <a:latin typeface="Century Gothic"/>
                <a:ea typeface="Century Gothic"/>
                <a:cs typeface="Century Gothic"/>
                <a:sym typeface="Century Gothic"/>
              </a:rPr>
              <a:t>Basic Web Development</a:t>
            </a:r>
            <a:endParaRPr dirty="0"/>
          </a:p>
        </p:txBody>
      </p:sp>
      <p:sp>
        <p:nvSpPr>
          <p:cNvPr id="229" name="Google Shape;229;p4">
            <a:extLst>
              <a:ext uri="{FF2B5EF4-FFF2-40B4-BE49-F238E27FC236}">
                <a16:creationId xmlns:a16="http://schemas.microsoft.com/office/drawing/2014/main" id="{ED9D89ED-2509-1AC4-600B-C46855C4B0B7}"/>
              </a:ext>
            </a:extLst>
          </p:cNvPr>
          <p:cNvSpPr txBox="1"/>
          <p:nvPr/>
        </p:nvSpPr>
        <p:spPr>
          <a:xfrm>
            <a:off x="793950" y="1073791"/>
            <a:ext cx="4700941" cy="369291"/>
          </a:xfrm>
          <a:prstGeom prst="rect">
            <a:avLst/>
          </a:prstGeom>
          <a:noFill/>
          <a:ln>
            <a:noFill/>
          </a:ln>
        </p:spPr>
        <p:txBody>
          <a:bodyPr spcFirstLastPara="1" wrap="square" lIns="91425" tIns="45700" rIns="91425" bIns="45700" anchor="t" anchorCtr="0">
            <a:spAutoFit/>
          </a:bodyPr>
          <a:lstStyle/>
          <a:p>
            <a:pPr marR="0" lvl="0" algn="l" rtl="0">
              <a:spcBef>
                <a:spcPts val="0"/>
              </a:spcBef>
              <a:spcAft>
                <a:spcPts val="0"/>
              </a:spcAft>
              <a:buClr>
                <a:srgbClr val="3A3838"/>
              </a:buClr>
              <a:buSzPts val="1800"/>
            </a:pPr>
            <a:r>
              <a:rPr lang="en-GB" sz="1800" b="1" dirty="0">
                <a:solidFill>
                  <a:srgbClr val="3A3838"/>
                </a:solidFill>
                <a:latin typeface="Century Gothic" panose="020B0502020202020204" pitchFamily="34" charset="0"/>
                <a:ea typeface="Century Gothic"/>
                <a:cs typeface="Century Gothic"/>
                <a:sym typeface="Century Gothic"/>
              </a:rPr>
              <a:t>3. JavaScript Output</a:t>
            </a:r>
            <a:endParaRPr lang="en-US" sz="1800" b="1" dirty="0">
              <a:latin typeface="Century Gothic" panose="020B0502020202020204" pitchFamily="34" charset="0"/>
            </a:endParaRPr>
          </a:p>
        </p:txBody>
      </p:sp>
      <p:sp>
        <p:nvSpPr>
          <p:cNvPr id="2" name="TextBox 1">
            <a:extLst>
              <a:ext uri="{FF2B5EF4-FFF2-40B4-BE49-F238E27FC236}">
                <a16:creationId xmlns:a16="http://schemas.microsoft.com/office/drawing/2014/main" id="{75E1AC8D-3E5C-5885-FC33-4CCD368F620F}"/>
              </a:ext>
            </a:extLst>
          </p:cNvPr>
          <p:cNvSpPr txBox="1"/>
          <p:nvPr/>
        </p:nvSpPr>
        <p:spPr>
          <a:xfrm>
            <a:off x="474182" y="655393"/>
            <a:ext cx="2965877" cy="400110"/>
          </a:xfrm>
          <a:prstGeom prst="rect">
            <a:avLst/>
          </a:prstGeom>
          <a:noFill/>
        </p:spPr>
        <p:txBody>
          <a:bodyPr wrap="none" rtlCol="0">
            <a:spAutoFit/>
          </a:bodyPr>
          <a:lstStyle/>
          <a:p>
            <a:pPr marL="342900" indent="-342900">
              <a:buClr>
                <a:srgbClr val="E20F84"/>
              </a:buClr>
              <a:buFont typeface="Arial" panose="020B0604020202020204" pitchFamily="34" charset="0"/>
              <a:buChar char="•"/>
            </a:pPr>
            <a:r>
              <a:rPr lang="en-GB" sz="2000" b="1" dirty="0">
                <a:solidFill>
                  <a:srgbClr val="E20F84"/>
                </a:solidFill>
                <a:latin typeface="Century Gothic" panose="020B0502020202020204" pitchFamily="34" charset="0"/>
                <a:cs typeface="Arial" panose="020B0604020202020204" pitchFamily="34" charset="0"/>
              </a:rPr>
              <a:t>JAVASCRIPT Tutorial</a:t>
            </a:r>
          </a:p>
        </p:txBody>
      </p:sp>
      <p:sp>
        <p:nvSpPr>
          <p:cNvPr id="691" name="Google Shape;691;p49"/>
          <p:cNvSpPr txBox="1"/>
          <p:nvPr/>
        </p:nvSpPr>
        <p:spPr>
          <a:xfrm>
            <a:off x="1156711" y="1637066"/>
            <a:ext cx="8494295" cy="101566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dirty="0">
                <a:solidFill>
                  <a:schemeClr val="dk1"/>
                </a:solidFill>
                <a:latin typeface="Century Gothic"/>
                <a:ea typeface="Century Gothic"/>
                <a:cs typeface="Century Gothic"/>
                <a:sym typeface="Century Gothic"/>
              </a:rPr>
              <a:t>JavaScript can "display" data in different ways:</a:t>
            </a:r>
            <a:endParaRPr dirty="0"/>
          </a:p>
          <a:p>
            <a:pPr marL="285750" marR="0" lvl="0" indent="-285750" algn="l" rtl="0">
              <a:spcBef>
                <a:spcPts val="0"/>
              </a:spcBef>
              <a:spcAft>
                <a:spcPts val="0"/>
              </a:spcAft>
              <a:buClr>
                <a:schemeClr val="dk1"/>
              </a:buClr>
              <a:buSzPts val="1200"/>
              <a:buFont typeface="Arial"/>
              <a:buChar char="•"/>
            </a:pPr>
            <a:r>
              <a:rPr lang="en-US" sz="1200" dirty="0">
                <a:solidFill>
                  <a:schemeClr val="dk1"/>
                </a:solidFill>
                <a:latin typeface="Century Gothic"/>
                <a:ea typeface="Century Gothic"/>
                <a:cs typeface="Century Gothic"/>
                <a:sym typeface="Century Gothic"/>
              </a:rPr>
              <a:t>Writing into an HTML element, using </a:t>
            </a:r>
            <a:r>
              <a:rPr lang="en-US" sz="1200" dirty="0" err="1">
                <a:solidFill>
                  <a:schemeClr val="dk1"/>
                </a:solidFill>
                <a:latin typeface="Century Gothic"/>
                <a:ea typeface="Century Gothic"/>
                <a:cs typeface="Century Gothic"/>
                <a:sym typeface="Century Gothic"/>
              </a:rPr>
              <a:t>innerHTML</a:t>
            </a:r>
            <a:r>
              <a:rPr lang="en-US" sz="1200" dirty="0">
                <a:solidFill>
                  <a:schemeClr val="dk1"/>
                </a:solidFill>
                <a:latin typeface="Century Gothic"/>
                <a:ea typeface="Century Gothic"/>
                <a:cs typeface="Century Gothic"/>
                <a:sym typeface="Century Gothic"/>
              </a:rPr>
              <a:t>.</a:t>
            </a:r>
            <a:endParaRPr dirty="0"/>
          </a:p>
          <a:p>
            <a:pPr marL="285750" marR="0" lvl="0" indent="-285750" algn="l" rtl="0">
              <a:spcBef>
                <a:spcPts val="0"/>
              </a:spcBef>
              <a:spcAft>
                <a:spcPts val="0"/>
              </a:spcAft>
              <a:buClr>
                <a:schemeClr val="dk1"/>
              </a:buClr>
              <a:buSzPts val="1200"/>
              <a:buFont typeface="Arial"/>
              <a:buChar char="•"/>
            </a:pPr>
            <a:r>
              <a:rPr lang="en-US" sz="1200" dirty="0">
                <a:solidFill>
                  <a:schemeClr val="dk1"/>
                </a:solidFill>
                <a:latin typeface="Century Gothic"/>
                <a:ea typeface="Century Gothic"/>
                <a:cs typeface="Century Gothic"/>
                <a:sym typeface="Century Gothic"/>
              </a:rPr>
              <a:t>Writing into the HTML output using </a:t>
            </a:r>
            <a:r>
              <a:rPr lang="en-US" sz="1200" dirty="0" err="1">
                <a:solidFill>
                  <a:schemeClr val="dk1"/>
                </a:solidFill>
                <a:latin typeface="Century Gothic"/>
                <a:ea typeface="Century Gothic"/>
                <a:cs typeface="Century Gothic"/>
                <a:sym typeface="Century Gothic"/>
              </a:rPr>
              <a:t>document.write</a:t>
            </a:r>
            <a:r>
              <a:rPr lang="en-US" sz="1200" dirty="0">
                <a:solidFill>
                  <a:schemeClr val="dk1"/>
                </a:solidFill>
                <a:latin typeface="Century Gothic"/>
                <a:ea typeface="Century Gothic"/>
                <a:cs typeface="Century Gothic"/>
                <a:sym typeface="Century Gothic"/>
              </a:rPr>
              <a:t>().</a:t>
            </a:r>
            <a:endParaRPr dirty="0"/>
          </a:p>
          <a:p>
            <a:pPr marL="285750" marR="0" lvl="0" indent="-285750" algn="l" rtl="0">
              <a:spcBef>
                <a:spcPts val="0"/>
              </a:spcBef>
              <a:spcAft>
                <a:spcPts val="0"/>
              </a:spcAft>
              <a:buClr>
                <a:schemeClr val="dk1"/>
              </a:buClr>
              <a:buSzPts val="1200"/>
              <a:buFont typeface="Arial"/>
              <a:buChar char="•"/>
            </a:pPr>
            <a:r>
              <a:rPr lang="en-US" sz="1200" dirty="0">
                <a:solidFill>
                  <a:schemeClr val="dk1"/>
                </a:solidFill>
                <a:latin typeface="Century Gothic"/>
                <a:ea typeface="Century Gothic"/>
                <a:cs typeface="Century Gothic"/>
                <a:sym typeface="Century Gothic"/>
              </a:rPr>
              <a:t>Writing into an alert box, using </a:t>
            </a:r>
            <a:r>
              <a:rPr lang="en-US" sz="1200" dirty="0" err="1">
                <a:solidFill>
                  <a:schemeClr val="dk1"/>
                </a:solidFill>
                <a:latin typeface="Century Gothic"/>
                <a:ea typeface="Century Gothic"/>
                <a:cs typeface="Century Gothic"/>
                <a:sym typeface="Century Gothic"/>
              </a:rPr>
              <a:t>window.alert</a:t>
            </a:r>
            <a:r>
              <a:rPr lang="en-US" sz="1200" dirty="0">
                <a:solidFill>
                  <a:schemeClr val="dk1"/>
                </a:solidFill>
                <a:latin typeface="Century Gothic"/>
                <a:ea typeface="Century Gothic"/>
                <a:cs typeface="Century Gothic"/>
                <a:sym typeface="Century Gothic"/>
              </a:rPr>
              <a:t>().</a:t>
            </a:r>
            <a:endParaRPr dirty="0"/>
          </a:p>
          <a:p>
            <a:pPr marL="285750" marR="0" lvl="0" indent="-285750" algn="l" rtl="0">
              <a:spcBef>
                <a:spcPts val="0"/>
              </a:spcBef>
              <a:spcAft>
                <a:spcPts val="0"/>
              </a:spcAft>
              <a:buClr>
                <a:schemeClr val="dk1"/>
              </a:buClr>
              <a:buSzPts val="1200"/>
              <a:buFont typeface="Arial"/>
              <a:buChar char="•"/>
            </a:pPr>
            <a:r>
              <a:rPr lang="en-US" sz="1200" dirty="0">
                <a:solidFill>
                  <a:schemeClr val="dk1"/>
                </a:solidFill>
                <a:latin typeface="Century Gothic"/>
                <a:ea typeface="Century Gothic"/>
                <a:cs typeface="Century Gothic"/>
                <a:sym typeface="Century Gothic"/>
              </a:rPr>
              <a:t>Writing into the browser console, using console.log().</a:t>
            </a:r>
            <a:endParaRPr sz="1200" dirty="0">
              <a:solidFill>
                <a:schemeClr val="dk1"/>
              </a:solidFill>
              <a:latin typeface="Century Gothic"/>
              <a:ea typeface="Century Gothic"/>
              <a:cs typeface="Century Gothic"/>
              <a:sym typeface="Century Gothic"/>
            </a:endParaRPr>
          </a:p>
        </p:txBody>
      </p:sp>
      <p:sp>
        <p:nvSpPr>
          <p:cNvPr id="692" name="Google Shape;692;p49"/>
          <p:cNvSpPr txBox="1"/>
          <p:nvPr/>
        </p:nvSpPr>
        <p:spPr>
          <a:xfrm>
            <a:off x="1156711" y="2652729"/>
            <a:ext cx="4636171" cy="101566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dirty="0">
                <a:solidFill>
                  <a:schemeClr val="dk1"/>
                </a:solidFill>
                <a:latin typeface="Century Gothic"/>
                <a:ea typeface="Century Gothic"/>
                <a:cs typeface="Century Gothic"/>
                <a:sym typeface="Century Gothic"/>
              </a:rPr>
              <a:t>Using </a:t>
            </a:r>
            <a:r>
              <a:rPr lang="en-US" sz="1200" dirty="0" err="1">
                <a:solidFill>
                  <a:schemeClr val="dk1"/>
                </a:solidFill>
                <a:latin typeface="Century Gothic"/>
                <a:ea typeface="Century Gothic"/>
                <a:cs typeface="Century Gothic"/>
                <a:sym typeface="Century Gothic"/>
              </a:rPr>
              <a:t>innerHTML</a:t>
            </a:r>
            <a:r>
              <a:rPr lang="en-US" sz="1200" dirty="0">
                <a:solidFill>
                  <a:schemeClr val="dk1"/>
                </a:solidFill>
                <a:latin typeface="Century Gothic"/>
                <a:ea typeface="Century Gothic"/>
                <a:cs typeface="Century Gothic"/>
                <a:sym typeface="Century Gothic"/>
              </a:rPr>
              <a:t>:</a:t>
            </a:r>
            <a:endParaRPr sz="1200" dirty="0">
              <a:solidFill>
                <a:schemeClr val="dk1"/>
              </a:solidFill>
              <a:latin typeface="Century Gothic"/>
              <a:ea typeface="Century Gothic"/>
              <a:cs typeface="Century Gothic"/>
              <a:sym typeface="Century Gothic"/>
            </a:endParaRPr>
          </a:p>
          <a:p>
            <a:pPr marL="285750" marR="0" lvl="0" indent="-285750" algn="l" rtl="0">
              <a:spcBef>
                <a:spcPts val="0"/>
              </a:spcBef>
              <a:spcAft>
                <a:spcPts val="0"/>
              </a:spcAft>
              <a:buClr>
                <a:schemeClr val="dk1"/>
              </a:buClr>
              <a:buSzPts val="1200"/>
              <a:buFont typeface="Arial"/>
              <a:buChar char="•"/>
            </a:pPr>
            <a:r>
              <a:rPr lang="en-US" sz="1200" dirty="0">
                <a:solidFill>
                  <a:schemeClr val="dk1"/>
                </a:solidFill>
                <a:latin typeface="Century Gothic"/>
                <a:ea typeface="Century Gothic"/>
                <a:cs typeface="Century Gothic"/>
                <a:sym typeface="Century Gothic"/>
              </a:rPr>
              <a:t>To access an HTML element, JavaScript can use the </a:t>
            </a:r>
            <a:r>
              <a:rPr lang="en-US" sz="1200" dirty="0" err="1">
                <a:solidFill>
                  <a:schemeClr val="dk1"/>
                </a:solidFill>
                <a:latin typeface="Century Gothic"/>
                <a:ea typeface="Century Gothic"/>
                <a:cs typeface="Century Gothic"/>
                <a:sym typeface="Century Gothic"/>
              </a:rPr>
              <a:t>document.getElementById</a:t>
            </a:r>
            <a:r>
              <a:rPr lang="en-US" sz="1200" dirty="0">
                <a:solidFill>
                  <a:schemeClr val="dk1"/>
                </a:solidFill>
                <a:latin typeface="Century Gothic"/>
                <a:ea typeface="Century Gothic"/>
                <a:cs typeface="Century Gothic"/>
                <a:sym typeface="Century Gothic"/>
              </a:rPr>
              <a:t>(id) method.</a:t>
            </a:r>
            <a:endParaRPr sz="1200" dirty="0">
              <a:solidFill>
                <a:schemeClr val="dk1"/>
              </a:solidFill>
              <a:latin typeface="Century Gothic"/>
              <a:ea typeface="Century Gothic"/>
              <a:cs typeface="Century Gothic"/>
              <a:sym typeface="Century Gothic"/>
            </a:endParaRPr>
          </a:p>
          <a:p>
            <a:pPr marL="285750" marR="0" lvl="0" indent="-285750" algn="l" rtl="0">
              <a:spcBef>
                <a:spcPts val="0"/>
              </a:spcBef>
              <a:spcAft>
                <a:spcPts val="0"/>
              </a:spcAft>
              <a:buClr>
                <a:schemeClr val="dk1"/>
              </a:buClr>
              <a:buSzPts val="1200"/>
              <a:buFont typeface="Arial"/>
              <a:buChar char="•"/>
            </a:pPr>
            <a:r>
              <a:rPr lang="en-US" sz="1200" dirty="0">
                <a:solidFill>
                  <a:schemeClr val="dk1"/>
                </a:solidFill>
                <a:latin typeface="Century Gothic"/>
                <a:ea typeface="Century Gothic"/>
                <a:cs typeface="Century Gothic"/>
                <a:sym typeface="Century Gothic"/>
              </a:rPr>
              <a:t>The id attribute defines the HTML element. The </a:t>
            </a:r>
            <a:r>
              <a:rPr lang="en-US" sz="1200" dirty="0" err="1">
                <a:solidFill>
                  <a:schemeClr val="dk1"/>
                </a:solidFill>
                <a:latin typeface="Century Gothic"/>
                <a:ea typeface="Century Gothic"/>
                <a:cs typeface="Century Gothic"/>
                <a:sym typeface="Century Gothic"/>
              </a:rPr>
              <a:t>innerHTML</a:t>
            </a:r>
            <a:r>
              <a:rPr lang="en-US" sz="1200" dirty="0">
                <a:solidFill>
                  <a:schemeClr val="dk1"/>
                </a:solidFill>
                <a:latin typeface="Century Gothic"/>
                <a:ea typeface="Century Gothic"/>
                <a:cs typeface="Century Gothic"/>
                <a:sym typeface="Century Gothic"/>
              </a:rPr>
              <a:t> property defines the HTML content:</a:t>
            </a:r>
            <a:endParaRPr sz="1200" dirty="0">
              <a:solidFill>
                <a:schemeClr val="dk1"/>
              </a:solidFill>
              <a:latin typeface="Century Gothic"/>
              <a:ea typeface="Century Gothic"/>
              <a:cs typeface="Century Gothic"/>
              <a:sym typeface="Century Gothic"/>
            </a:endParaRPr>
          </a:p>
        </p:txBody>
      </p:sp>
      <p:pic>
        <p:nvPicPr>
          <p:cNvPr id="693" name="Google Shape;693;p49"/>
          <p:cNvPicPr preferRelativeResize="0"/>
          <p:nvPr/>
        </p:nvPicPr>
        <p:blipFill rotWithShape="1">
          <a:blip r:embed="rId3">
            <a:alphaModFix/>
          </a:blip>
          <a:srcRect r="28847"/>
          <a:stretch/>
        </p:blipFill>
        <p:spPr>
          <a:xfrm>
            <a:off x="5625789" y="2571276"/>
            <a:ext cx="3841633" cy="1500689"/>
          </a:xfrm>
          <a:prstGeom prst="rect">
            <a:avLst/>
          </a:prstGeom>
          <a:noFill/>
          <a:ln>
            <a:noFill/>
          </a:ln>
        </p:spPr>
      </p:pic>
      <p:sp>
        <p:nvSpPr>
          <p:cNvPr id="694" name="Google Shape;694;p49"/>
          <p:cNvSpPr txBox="1"/>
          <p:nvPr/>
        </p:nvSpPr>
        <p:spPr>
          <a:xfrm>
            <a:off x="1159635" y="4171219"/>
            <a:ext cx="4636171"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a:solidFill>
                  <a:schemeClr val="dk1"/>
                </a:solidFill>
                <a:latin typeface="Century Gothic"/>
                <a:ea typeface="Century Gothic"/>
                <a:cs typeface="Century Gothic"/>
                <a:sym typeface="Century Gothic"/>
              </a:rPr>
              <a:t>Using window.alert():</a:t>
            </a:r>
            <a:endParaRPr/>
          </a:p>
          <a:p>
            <a:pPr marL="285750" marR="0" lvl="0" indent="-285750" algn="l" rtl="0">
              <a:spcBef>
                <a:spcPts val="0"/>
              </a:spcBef>
              <a:spcAft>
                <a:spcPts val="0"/>
              </a:spcAft>
              <a:buClr>
                <a:schemeClr val="dk1"/>
              </a:buClr>
              <a:buSzPts val="1200"/>
              <a:buFont typeface="Arial"/>
              <a:buChar char="•"/>
            </a:pPr>
            <a:r>
              <a:rPr lang="en-US" sz="1200">
                <a:solidFill>
                  <a:schemeClr val="dk1"/>
                </a:solidFill>
                <a:latin typeface="Century Gothic"/>
                <a:ea typeface="Century Gothic"/>
                <a:cs typeface="Century Gothic"/>
                <a:sym typeface="Century Gothic"/>
              </a:rPr>
              <a:t>You can use an alert box to display data:</a:t>
            </a:r>
            <a:endParaRPr sz="1200">
              <a:solidFill>
                <a:schemeClr val="dk1"/>
              </a:solidFill>
              <a:latin typeface="Century Gothic"/>
              <a:ea typeface="Century Gothic"/>
              <a:cs typeface="Century Gothic"/>
              <a:sym typeface="Century Gothic"/>
            </a:endParaRPr>
          </a:p>
        </p:txBody>
      </p:sp>
      <p:pic>
        <p:nvPicPr>
          <p:cNvPr id="695" name="Google Shape;695;p49"/>
          <p:cNvPicPr preferRelativeResize="0"/>
          <p:nvPr/>
        </p:nvPicPr>
        <p:blipFill rotWithShape="1">
          <a:blip r:embed="rId4">
            <a:alphaModFix/>
          </a:blip>
          <a:srcRect r="28773"/>
          <a:stretch/>
        </p:blipFill>
        <p:spPr>
          <a:xfrm>
            <a:off x="5625789" y="4171219"/>
            <a:ext cx="3841633" cy="1311263"/>
          </a:xfrm>
          <a:prstGeom prst="rect">
            <a:avLst/>
          </a:prstGeom>
          <a:noFill/>
          <a:ln>
            <a:noFill/>
          </a:ln>
        </p:spPr>
      </p:pic>
    </p:spTree>
    <p:extLst>
      <p:ext uri="{BB962C8B-B14F-4D97-AF65-F5344CB8AC3E}">
        <p14:creationId xmlns:p14="http://schemas.microsoft.com/office/powerpoint/2010/main" val="693056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24">
          <a:extLst>
            <a:ext uri="{FF2B5EF4-FFF2-40B4-BE49-F238E27FC236}">
              <a16:creationId xmlns:a16="http://schemas.microsoft.com/office/drawing/2014/main" id="{4C231A95-E5C2-CFB5-4CD8-FFA8F20BFDFE}"/>
            </a:ext>
          </a:extLst>
        </p:cNvPr>
        <p:cNvGrpSpPr/>
        <p:nvPr/>
      </p:nvGrpSpPr>
      <p:grpSpPr>
        <a:xfrm>
          <a:off x="0" y="0"/>
          <a:ext cx="0" cy="0"/>
          <a:chOff x="0" y="0"/>
          <a:chExt cx="0" cy="0"/>
        </a:xfrm>
      </p:grpSpPr>
      <p:sp>
        <p:nvSpPr>
          <p:cNvPr id="226" name="Google Shape;226;p4">
            <a:extLst>
              <a:ext uri="{FF2B5EF4-FFF2-40B4-BE49-F238E27FC236}">
                <a16:creationId xmlns:a16="http://schemas.microsoft.com/office/drawing/2014/main" id="{EC2D342B-7770-72C0-92D7-21CA6646037F}"/>
              </a:ext>
            </a:extLst>
          </p:cNvPr>
          <p:cNvSpPr/>
          <p:nvPr/>
        </p:nvSpPr>
        <p:spPr>
          <a:xfrm>
            <a:off x="209006" y="0"/>
            <a:ext cx="10644922" cy="646290"/>
          </a:xfrm>
          <a:prstGeom prst="rect">
            <a:avLst/>
          </a:prstGeom>
          <a:noFill/>
          <a:ln>
            <a:noFill/>
          </a:ln>
        </p:spPr>
        <p:txBody>
          <a:bodyPr spcFirstLastPara="1" wrap="square" lIns="91425" tIns="45700" rIns="91425" bIns="45700" anchor="t" anchorCtr="0">
            <a:spAutoFit/>
          </a:bodyPr>
          <a:lstStyle/>
          <a:p>
            <a:pPr lvl="0">
              <a:lnSpc>
                <a:spcPct val="150000"/>
              </a:lnSpc>
            </a:pPr>
            <a:r>
              <a:rPr lang="en-GB" sz="2400" b="1" dirty="0">
                <a:solidFill>
                  <a:srgbClr val="E20F84"/>
                </a:solidFill>
                <a:latin typeface="Century Gothic"/>
                <a:ea typeface="Century Gothic"/>
                <a:cs typeface="Century Gothic"/>
                <a:sym typeface="Century Gothic"/>
              </a:rPr>
              <a:t>Set Up Salesforce DX</a:t>
            </a:r>
          </a:p>
        </p:txBody>
      </p:sp>
      <p:sp>
        <p:nvSpPr>
          <p:cNvPr id="2" name="TextBox 1">
            <a:extLst>
              <a:ext uri="{FF2B5EF4-FFF2-40B4-BE49-F238E27FC236}">
                <a16:creationId xmlns:a16="http://schemas.microsoft.com/office/drawing/2014/main" id="{37ACC6BB-AB25-D65C-FA8D-0AD789657552}"/>
              </a:ext>
            </a:extLst>
          </p:cNvPr>
          <p:cNvSpPr txBox="1"/>
          <p:nvPr/>
        </p:nvSpPr>
        <p:spPr>
          <a:xfrm>
            <a:off x="474182" y="655393"/>
            <a:ext cx="2993127" cy="400110"/>
          </a:xfrm>
          <a:prstGeom prst="rect">
            <a:avLst/>
          </a:prstGeom>
          <a:noFill/>
        </p:spPr>
        <p:txBody>
          <a:bodyPr wrap="none" rtlCol="0">
            <a:spAutoFit/>
          </a:bodyPr>
          <a:lstStyle/>
          <a:p>
            <a:pPr>
              <a:buClr>
                <a:srgbClr val="E20F84"/>
              </a:buClr>
            </a:pPr>
            <a:r>
              <a:rPr lang="en-GB" sz="2000" b="1" dirty="0">
                <a:solidFill>
                  <a:srgbClr val="E20F84"/>
                </a:solidFill>
                <a:latin typeface="Century Gothic" panose="020B0502020202020204" pitchFamily="34" charset="0"/>
                <a:cs typeface="Arial" panose="020B0604020202020204" pitchFamily="34" charset="0"/>
              </a:rPr>
              <a:t>2. </a:t>
            </a:r>
            <a:r>
              <a:rPr lang="en-US" sz="2000" b="1" dirty="0">
                <a:solidFill>
                  <a:srgbClr val="E20F84"/>
                </a:solidFill>
                <a:latin typeface="Century Gothic"/>
                <a:ea typeface="Century Gothic"/>
                <a:cs typeface="Century Gothic"/>
                <a:sym typeface="Century Gothic"/>
              </a:rPr>
              <a:t>Install Salesforce CLI</a:t>
            </a:r>
            <a:endParaRPr lang="en-GB" sz="2000" b="1" dirty="0">
              <a:solidFill>
                <a:srgbClr val="E20F84"/>
              </a:solidFill>
              <a:latin typeface="Century Gothic" panose="020B0502020202020204" pitchFamily="34" charset="0"/>
              <a:cs typeface="Arial" panose="020B0604020202020204" pitchFamily="34" charset="0"/>
            </a:endParaRPr>
          </a:p>
        </p:txBody>
      </p:sp>
      <p:sp>
        <p:nvSpPr>
          <p:cNvPr id="1301" name="Google Shape;1301;p106"/>
          <p:cNvSpPr txBox="1"/>
          <p:nvPr/>
        </p:nvSpPr>
        <p:spPr>
          <a:xfrm>
            <a:off x="1155281" y="1280160"/>
            <a:ext cx="4676274"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dirty="0">
                <a:solidFill>
                  <a:schemeClr val="dk1"/>
                </a:solidFill>
                <a:latin typeface="Century Gothic"/>
                <a:ea typeface="Century Gothic"/>
                <a:cs typeface="Century Gothic"/>
                <a:sym typeface="Century Gothic"/>
              </a:rPr>
              <a:t>2.1 Install the Salesforce CLI using the links below.</a:t>
            </a:r>
            <a:endParaRPr dirty="0"/>
          </a:p>
        </p:txBody>
      </p:sp>
      <p:sp>
        <p:nvSpPr>
          <p:cNvPr id="1302" name="Google Shape;1302;p106"/>
          <p:cNvSpPr txBox="1"/>
          <p:nvPr/>
        </p:nvSpPr>
        <p:spPr>
          <a:xfrm>
            <a:off x="1443036" y="1564321"/>
            <a:ext cx="4676274" cy="27695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u="sng" dirty="0">
                <a:solidFill>
                  <a:schemeClr val="dk1"/>
                </a:solidFill>
                <a:latin typeface="Century Gothic"/>
                <a:ea typeface="Century Gothic"/>
                <a:cs typeface="Century Gothic"/>
                <a:sym typeface="Century Gothic"/>
                <a:hlinkClick r:id="rId3"/>
              </a:rPr>
              <a:t>https://developer.salesforce.com/tools/salesforcecli</a:t>
            </a:r>
            <a:endParaRPr sz="1200" dirty="0">
              <a:solidFill>
                <a:schemeClr val="dk1"/>
              </a:solidFill>
              <a:latin typeface="Century Gothic"/>
              <a:ea typeface="Century Gothic"/>
              <a:cs typeface="Century Gothic"/>
              <a:sym typeface="Century Gothic"/>
            </a:endParaRP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43200" y="2011680"/>
            <a:ext cx="6391923" cy="4572000"/>
          </a:xfrm>
          <a:prstGeom prst="rect">
            <a:avLst/>
          </a:prstGeom>
        </p:spPr>
      </p:pic>
    </p:spTree>
    <p:extLst>
      <p:ext uri="{BB962C8B-B14F-4D97-AF65-F5344CB8AC3E}">
        <p14:creationId xmlns:p14="http://schemas.microsoft.com/office/powerpoint/2010/main" val="385571545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24">
          <a:extLst>
            <a:ext uri="{FF2B5EF4-FFF2-40B4-BE49-F238E27FC236}">
              <a16:creationId xmlns:a16="http://schemas.microsoft.com/office/drawing/2014/main" id="{E2E43AED-035C-F6AB-2749-E4C8C3D9A57D}"/>
            </a:ext>
          </a:extLst>
        </p:cNvPr>
        <p:cNvGrpSpPr/>
        <p:nvPr/>
      </p:nvGrpSpPr>
      <p:grpSpPr>
        <a:xfrm>
          <a:off x="0" y="0"/>
          <a:ext cx="0" cy="0"/>
          <a:chOff x="0" y="0"/>
          <a:chExt cx="0" cy="0"/>
        </a:xfrm>
      </p:grpSpPr>
      <p:sp>
        <p:nvSpPr>
          <p:cNvPr id="226" name="Google Shape;226;p4">
            <a:extLst>
              <a:ext uri="{FF2B5EF4-FFF2-40B4-BE49-F238E27FC236}">
                <a16:creationId xmlns:a16="http://schemas.microsoft.com/office/drawing/2014/main" id="{1E8918B2-7681-1564-2041-3A6FE2599604}"/>
              </a:ext>
            </a:extLst>
          </p:cNvPr>
          <p:cNvSpPr/>
          <p:nvPr/>
        </p:nvSpPr>
        <p:spPr>
          <a:xfrm>
            <a:off x="209006" y="0"/>
            <a:ext cx="10644922" cy="646290"/>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2400" b="1" dirty="0">
                <a:solidFill>
                  <a:srgbClr val="E20F84"/>
                </a:solidFill>
                <a:latin typeface="Century Gothic"/>
                <a:ea typeface="Century Gothic"/>
                <a:cs typeface="Century Gothic"/>
                <a:sym typeface="Century Gothic"/>
              </a:rPr>
              <a:t>Basic Web Development</a:t>
            </a:r>
            <a:endParaRPr dirty="0"/>
          </a:p>
        </p:txBody>
      </p:sp>
      <p:sp>
        <p:nvSpPr>
          <p:cNvPr id="229" name="Google Shape;229;p4">
            <a:extLst>
              <a:ext uri="{FF2B5EF4-FFF2-40B4-BE49-F238E27FC236}">
                <a16:creationId xmlns:a16="http://schemas.microsoft.com/office/drawing/2014/main" id="{01B7CA97-5A6B-2D4B-C5DD-3557C4AF2379}"/>
              </a:ext>
            </a:extLst>
          </p:cNvPr>
          <p:cNvSpPr txBox="1"/>
          <p:nvPr/>
        </p:nvSpPr>
        <p:spPr>
          <a:xfrm>
            <a:off x="793950" y="1073791"/>
            <a:ext cx="4700941" cy="369291"/>
          </a:xfrm>
          <a:prstGeom prst="rect">
            <a:avLst/>
          </a:prstGeom>
          <a:noFill/>
          <a:ln>
            <a:noFill/>
          </a:ln>
        </p:spPr>
        <p:txBody>
          <a:bodyPr spcFirstLastPara="1" wrap="square" lIns="91425" tIns="45700" rIns="91425" bIns="45700" anchor="t" anchorCtr="0">
            <a:spAutoFit/>
          </a:bodyPr>
          <a:lstStyle/>
          <a:p>
            <a:pPr marR="0" lvl="0" algn="l" rtl="0">
              <a:spcBef>
                <a:spcPts val="0"/>
              </a:spcBef>
              <a:spcAft>
                <a:spcPts val="0"/>
              </a:spcAft>
              <a:buClr>
                <a:srgbClr val="3A3838"/>
              </a:buClr>
              <a:buSzPts val="1800"/>
            </a:pPr>
            <a:r>
              <a:rPr lang="en-GB" sz="1800" b="1" dirty="0">
                <a:solidFill>
                  <a:srgbClr val="3A3838"/>
                </a:solidFill>
                <a:latin typeface="Century Gothic" panose="020B0502020202020204" pitchFamily="34" charset="0"/>
                <a:ea typeface="Century Gothic"/>
                <a:cs typeface="Century Gothic"/>
                <a:sym typeface="Century Gothic"/>
              </a:rPr>
              <a:t>4. JavaScript Statements</a:t>
            </a:r>
            <a:endParaRPr lang="en-US" sz="1800" b="1" dirty="0">
              <a:latin typeface="Century Gothic" panose="020B0502020202020204" pitchFamily="34" charset="0"/>
            </a:endParaRPr>
          </a:p>
        </p:txBody>
      </p:sp>
      <p:sp>
        <p:nvSpPr>
          <p:cNvPr id="2" name="TextBox 1">
            <a:extLst>
              <a:ext uri="{FF2B5EF4-FFF2-40B4-BE49-F238E27FC236}">
                <a16:creationId xmlns:a16="http://schemas.microsoft.com/office/drawing/2014/main" id="{9C3068E7-0915-2A42-33D5-0FC5EE237250}"/>
              </a:ext>
            </a:extLst>
          </p:cNvPr>
          <p:cNvSpPr txBox="1"/>
          <p:nvPr/>
        </p:nvSpPr>
        <p:spPr>
          <a:xfrm>
            <a:off x="474182" y="655393"/>
            <a:ext cx="2965877" cy="400110"/>
          </a:xfrm>
          <a:prstGeom prst="rect">
            <a:avLst/>
          </a:prstGeom>
          <a:noFill/>
        </p:spPr>
        <p:txBody>
          <a:bodyPr wrap="none" rtlCol="0">
            <a:spAutoFit/>
          </a:bodyPr>
          <a:lstStyle/>
          <a:p>
            <a:pPr marL="342900" indent="-342900">
              <a:buClr>
                <a:srgbClr val="E20F84"/>
              </a:buClr>
              <a:buFont typeface="Arial" panose="020B0604020202020204" pitchFamily="34" charset="0"/>
              <a:buChar char="•"/>
            </a:pPr>
            <a:r>
              <a:rPr lang="en-GB" sz="2000" b="1" dirty="0">
                <a:solidFill>
                  <a:srgbClr val="E20F84"/>
                </a:solidFill>
                <a:latin typeface="Century Gothic" panose="020B0502020202020204" pitchFamily="34" charset="0"/>
                <a:cs typeface="Arial" panose="020B0604020202020204" pitchFamily="34" charset="0"/>
              </a:rPr>
              <a:t>JAVASCRIPT Tutorial</a:t>
            </a:r>
          </a:p>
        </p:txBody>
      </p:sp>
      <p:sp>
        <p:nvSpPr>
          <p:cNvPr id="704" name="Google Shape;704;p50"/>
          <p:cNvSpPr txBox="1"/>
          <p:nvPr/>
        </p:nvSpPr>
        <p:spPr>
          <a:xfrm>
            <a:off x="1142144" y="2846174"/>
            <a:ext cx="8494295"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dirty="0">
                <a:solidFill>
                  <a:schemeClr val="dk1"/>
                </a:solidFill>
                <a:latin typeface="Century Gothic"/>
                <a:ea typeface="Century Gothic"/>
                <a:cs typeface="Century Gothic"/>
                <a:sym typeface="Century Gothic"/>
              </a:rPr>
              <a:t>JavaScript statements are composed of:</a:t>
            </a:r>
            <a:endParaRPr dirty="0"/>
          </a:p>
          <a:p>
            <a:pPr marL="285750" marR="0" lvl="0" indent="-285750" algn="l" rtl="0">
              <a:spcBef>
                <a:spcPts val="0"/>
              </a:spcBef>
              <a:spcAft>
                <a:spcPts val="0"/>
              </a:spcAft>
              <a:buClr>
                <a:schemeClr val="dk1"/>
              </a:buClr>
              <a:buSzPts val="1200"/>
              <a:buFont typeface="Arial"/>
              <a:buChar char="•"/>
            </a:pPr>
            <a:r>
              <a:rPr lang="en-US" sz="1200" dirty="0">
                <a:solidFill>
                  <a:schemeClr val="dk1"/>
                </a:solidFill>
                <a:latin typeface="Century Gothic"/>
                <a:ea typeface="Century Gothic"/>
                <a:cs typeface="Century Gothic"/>
                <a:sym typeface="Century Gothic"/>
              </a:rPr>
              <a:t>Values, Operators, Expressions, Keywords, and Comments.</a:t>
            </a:r>
            <a:endParaRPr sz="1200" dirty="0">
              <a:solidFill>
                <a:schemeClr val="dk1"/>
              </a:solidFill>
              <a:latin typeface="Century Gothic"/>
              <a:ea typeface="Century Gothic"/>
              <a:cs typeface="Century Gothic"/>
              <a:sym typeface="Century Gothic"/>
            </a:endParaRPr>
          </a:p>
          <a:p>
            <a:pPr marL="285750" marR="0" lvl="0" indent="-285750" algn="l" rtl="0">
              <a:spcBef>
                <a:spcPts val="0"/>
              </a:spcBef>
              <a:spcAft>
                <a:spcPts val="0"/>
              </a:spcAft>
              <a:buClr>
                <a:schemeClr val="dk1"/>
              </a:buClr>
              <a:buSzPts val="1200"/>
              <a:buFont typeface="Arial"/>
              <a:buChar char="•"/>
            </a:pPr>
            <a:r>
              <a:rPr lang="en-US" sz="1200" dirty="0">
                <a:solidFill>
                  <a:schemeClr val="dk1"/>
                </a:solidFill>
                <a:latin typeface="Century Gothic"/>
                <a:ea typeface="Century Gothic"/>
                <a:cs typeface="Century Gothic"/>
                <a:sym typeface="Century Gothic"/>
              </a:rPr>
              <a:t>This statement tells the browser to write "Hello Dolly." inside an HTML element with id="demo".</a:t>
            </a:r>
            <a:endParaRPr sz="1200" dirty="0">
              <a:solidFill>
                <a:schemeClr val="dk1"/>
              </a:solidFill>
              <a:latin typeface="Century Gothic"/>
              <a:ea typeface="Century Gothic"/>
              <a:cs typeface="Century Gothic"/>
              <a:sym typeface="Century Gothic"/>
            </a:endParaRPr>
          </a:p>
        </p:txBody>
      </p:sp>
      <p:pic>
        <p:nvPicPr>
          <p:cNvPr id="705" name="Google Shape;705;p50"/>
          <p:cNvPicPr preferRelativeResize="0"/>
          <p:nvPr/>
        </p:nvPicPr>
        <p:blipFill rotWithShape="1">
          <a:blip r:embed="rId3">
            <a:alphaModFix/>
          </a:blip>
          <a:srcRect r="14648" b="-34412"/>
          <a:stretch/>
        </p:blipFill>
        <p:spPr>
          <a:xfrm>
            <a:off x="1486907" y="3629964"/>
            <a:ext cx="7662599" cy="407925"/>
          </a:xfrm>
          <a:prstGeom prst="rect">
            <a:avLst/>
          </a:prstGeom>
          <a:noFill/>
          <a:ln>
            <a:noFill/>
          </a:ln>
        </p:spPr>
      </p:pic>
      <p:pic>
        <p:nvPicPr>
          <p:cNvPr id="706" name="Google Shape;706;p50"/>
          <p:cNvPicPr preferRelativeResize="0"/>
          <p:nvPr/>
        </p:nvPicPr>
        <p:blipFill rotWithShape="1">
          <a:blip r:embed="rId4">
            <a:alphaModFix/>
          </a:blip>
          <a:srcRect r="14839"/>
          <a:stretch/>
        </p:blipFill>
        <p:spPr>
          <a:xfrm>
            <a:off x="1474497" y="1918905"/>
            <a:ext cx="7675009" cy="789810"/>
          </a:xfrm>
          <a:prstGeom prst="rect">
            <a:avLst/>
          </a:prstGeom>
          <a:noFill/>
          <a:ln>
            <a:noFill/>
          </a:ln>
        </p:spPr>
      </p:pic>
      <p:sp>
        <p:nvSpPr>
          <p:cNvPr id="707" name="Google Shape;707;p50"/>
          <p:cNvSpPr txBox="1"/>
          <p:nvPr/>
        </p:nvSpPr>
        <p:spPr>
          <a:xfrm>
            <a:off x="1142144" y="1627632"/>
            <a:ext cx="8494295"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a:solidFill>
                  <a:schemeClr val="dk1"/>
                </a:solidFill>
                <a:latin typeface="Century Gothic"/>
                <a:ea typeface="Century Gothic"/>
                <a:cs typeface="Century Gothic"/>
                <a:sym typeface="Century Gothic"/>
              </a:rPr>
              <a:t>Example statements</a:t>
            </a:r>
            <a:endParaRPr sz="1200">
              <a:solidFill>
                <a:schemeClr val="dk1"/>
              </a:solidFill>
              <a:latin typeface="Century Gothic"/>
              <a:ea typeface="Century Gothic"/>
              <a:cs typeface="Century Gothic"/>
              <a:sym typeface="Century Gothic"/>
            </a:endParaRPr>
          </a:p>
        </p:txBody>
      </p:sp>
    </p:spTree>
    <p:extLst>
      <p:ext uri="{BB962C8B-B14F-4D97-AF65-F5344CB8AC3E}">
        <p14:creationId xmlns:p14="http://schemas.microsoft.com/office/powerpoint/2010/main" val="22908176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24">
          <a:extLst>
            <a:ext uri="{FF2B5EF4-FFF2-40B4-BE49-F238E27FC236}">
              <a16:creationId xmlns:a16="http://schemas.microsoft.com/office/drawing/2014/main" id="{7FE4E8C5-860A-30DB-3037-3ABE99D4918A}"/>
            </a:ext>
          </a:extLst>
        </p:cNvPr>
        <p:cNvGrpSpPr/>
        <p:nvPr/>
      </p:nvGrpSpPr>
      <p:grpSpPr>
        <a:xfrm>
          <a:off x="0" y="0"/>
          <a:ext cx="0" cy="0"/>
          <a:chOff x="0" y="0"/>
          <a:chExt cx="0" cy="0"/>
        </a:xfrm>
      </p:grpSpPr>
      <p:sp>
        <p:nvSpPr>
          <p:cNvPr id="226" name="Google Shape;226;p4">
            <a:extLst>
              <a:ext uri="{FF2B5EF4-FFF2-40B4-BE49-F238E27FC236}">
                <a16:creationId xmlns:a16="http://schemas.microsoft.com/office/drawing/2014/main" id="{37FB1233-E558-D052-C935-0EAF186DE62B}"/>
              </a:ext>
            </a:extLst>
          </p:cNvPr>
          <p:cNvSpPr/>
          <p:nvPr/>
        </p:nvSpPr>
        <p:spPr>
          <a:xfrm>
            <a:off x="209006" y="0"/>
            <a:ext cx="10644922" cy="646290"/>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2400" b="1" dirty="0">
                <a:solidFill>
                  <a:srgbClr val="E20F84"/>
                </a:solidFill>
                <a:latin typeface="Century Gothic"/>
                <a:ea typeface="Century Gothic"/>
                <a:cs typeface="Century Gothic"/>
                <a:sym typeface="Century Gothic"/>
              </a:rPr>
              <a:t>Basic Web Development</a:t>
            </a:r>
            <a:endParaRPr dirty="0"/>
          </a:p>
        </p:txBody>
      </p:sp>
      <p:sp>
        <p:nvSpPr>
          <p:cNvPr id="229" name="Google Shape;229;p4">
            <a:extLst>
              <a:ext uri="{FF2B5EF4-FFF2-40B4-BE49-F238E27FC236}">
                <a16:creationId xmlns:a16="http://schemas.microsoft.com/office/drawing/2014/main" id="{4FF98824-3004-E57F-2DE9-0513A5F3F89F}"/>
              </a:ext>
            </a:extLst>
          </p:cNvPr>
          <p:cNvSpPr txBox="1"/>
          <p:nvPr/>
        </p:nvSpPr>
        <p:spPr>
          <a:xfrm>
            <a:off x="793950" y="1073791"/>
            <a:ext cx="4700941" cy="369291"/>
          </a:xfrm>
          <a:prstGeom prst="rect">
            <a:avLst/>
          </a:prstGeom>
          <a:noFill/>
          <a:ln>
            <a:noFill/>
          </a:ln>
        </p:spPr>
        <p:txBody>
          <a:bodyPr spcFirstLastPara="1" wrap="square" lIns="91425" tIns="45700" rIns="91425" bIns="45700" anchor="t" anchorCtr="0">
            <a:spAutoFit/>
          </a:bodyPr>
          <a:lstStyle/>
          <a:p>
            <a:pPr marR="0" lvl="0" algn="l" rtl="0">
              <a:spcBef>
                <a:spcPts val="0"/>
              </a:spcBef>
              <a:spcAft>
                <a:spcPts val="0"/>
              </a:spcAft>
              <a:buClr>
                <a:srgbClr val="3A3838"/>
              </a:buClr>
              <a:buSzPts val="1800"/>
            </a:pPr>
            <a:r>
              <a:rPr lang="en-GB" sz="1800" b="1" dirty="0">
                <a:solidFill>
                  <a:srgbClr val="3A3838"/>
                </a:solidFill>
                <a:latin typeface="Century Gothic" panose="020B0502020202020204" pitchFamily="34" charset="0"/>
                <a:ea typeface="Century Gothic"/>
                <a:cs typeface="Century Gothic"/>
                <a:sym typeface="Century Gothic"/>
              </a:rPr>
              <a:t>5. JavaScript Syntax</a:t>
            </a:r>
            <a:endParaRPr lang="en-US" sz="1800" b="1" dirty="0">
              <a:latin typeface="Century Gothic" panose="020B0502020202020204" pitchFamily="34" charset="0"/>
            </a:endParaRPr>
          </a:p>
        </p:txBody>
      </p:sp>
      <p:sp>
        <p:nvSpPr>
          <p:cNvPr id="2" name="TextBox 1">
            <a:extLst>
              <a:ext uri="{FF2B5EF4-FFF2-40B4-BE49-F238E27FC236}">
                <a16:creationId xmlns:a16="http://schemas.microsoft.com/office/drawing/2014/main" id="{82185DEA-1ADE-EFFC-5A02-D8ABB0D2F19B}"/>
              </a:ext>
            </a:extLst>
          </p:cNvPr>
          <p:cNvSpPr txBox="1"/>
          <p:nvPr/>
        </p:nvSpPr>
        <p:spPr>
          <a:xfrm>
            <a:off x="474182" y="655393"/>
            <a:ext cx="2965877" cy="400110"/>
          </a:xfrm>
          <a:prstGeom prst="rect">
            <a:avLst/>
          </a:prstGeom>
          <a:noFill/>
        </p:spPr>
        <p:txBody>
          <a:bodyPr wrap="none" rtlCol="0">
            <a:spAutoFit/>
          </a:bodyPr>
          <a:lstStyle/>
          <a:p>
            <a:pPr marL="342900" indent="-342900">
              <a:buClr>
                <a:srgbClr val="E20F84"/>
              </a:buClr>
              <a:buFont typeface="Arial" panose="020B0604020202020204" pitchFamily="34" charset="0"/>
              <a:buChar char="•"/>
            </a:pPr>
            <a:r>
              <a:rPr lang="en-GB" sz="2000" b="1" dirty="0">
                <a:solidFill>
                  <a:srgbClr val="E20F84"/>
                </a:solidFill>
                <a:latin typeface="Century Gothic" panose="020B0502020202020204" pitchFamily="34" charset="0"/>
                <a:cs typeface="Arial" panose="020B0604020202020204" pitchFamily="34" charset="0"/>
              </a:rPr>
              <a:t>JAVASCRIPT Tutorial</a:t>
            </a:r>
          </a:p>
        </p:txBody>
      </p:sp>
      <p:sp>
        <p:nvSpPr>
          <p:cNvPr id="716" name="Google Shape;716;p51"/>
          <p:cNvSpPr txBox="1"/>
          <p:nvPr/>
        </p:nvSpPr>
        <p:spPr>
          <a:xfrm>
            <a:off x="1160432" y="1627632"/>
            <a:ext cx="8494295"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dirty="0">
                <a:solidFill>
                  <a:schemeClr val="dk1"/>
                </a:solidFill>
                <a:latin typeface="Century Gothic"/>
                <a:ea typeface="Century Gothic"/>
                <a:cs typeface="Century Gothic"/>
                <a:sym typeface="Century Gothic"/>
              </a:rPr>
              <a:t>JavaScript syntax is the set of rules, how JavaScript programs are constructed:</a:t>
            </a:r>
            <a:endParaRPr dirty="0"/>
          </a:p>
        </p:txBody>
      </p:sp>
      <p:pic>
        <p:nvPicPr>
          <p:cNvPr id="717" name="Google Shape;717;p51"/>
          <p:cNvPicPr preferRelativeResize="0"/>
          <p:nvPr/>
        </p:nvPicPr>
        <p:blipFill rotWithShape="1">
          <a:blip r:embed="rId3">
            <a:alphaModFix/>
          </a:blip>
          <a:srcRect/>
          <a:stretch/>
        </p:blipFill>
        <p:spPr>
          <a:xfrm>
            <a:off x="1160432" y="1943739"/>
            <a:ext cx="8439889" cy="717158"/>
          </a:xfrm>
          <a:prstGeom prst="rect">
            <a:avLst/>
          </a:prstGeom>
          <a:noFill/>
          <a:ln>
            <a:noFill/>
          </a:ln>
        </p:spPr>
      </p:pic>
      <p:sp>
        <p:nvSpPr>
          <p:cNvPr id="718" name="Google Shape;718;p51"/>
          <p:cNvSpPr txBox="1"/>
          <p:nvPr/>
        </p:nvSpPr>
        <p:spPr>
          <a:xfrm>
            <a:off x="1160432" y="2705790"/>
            <a:ext cx="8494295" cy="120032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a:solidFill>
                  <a:schemeClr val="dk1"/>
                </a:solidFill>
                <a:latin typeface="Century Gothic"/>
                <a:ea typeface="Century Gothic"/>
                <a:cs typeface="Century Gothic"/>
                <a:sym typeface="Century Gothic"/>
              </a:rPr>
              <a:t>JavaScript Values</a:t>
            </a:r>
            <a:endParaRPr/>
          </a:p>
          <a:p>
            <a:pPr marL="171450" marR="0" lvl="0" indent="-171450" algn="l" rtl="0">
              <a:spcBef>
                <a:spcPts val="0"/>
              </a:spcBef>
              <a:spcAft>
                <a:spcPts val="0"/>
              </a:spcAft>
              <a:buClr>
                <a:schemeClr val="dk1"/>
              </a:buClr>
              <a:buSzPts val="1200"/>
              <a:buFont typeface="Arial"/>
              <a:buChar char="•"/>
            </a:pPr>
            <a:r>
              <a:rPr lang="en-US" sz="1200">
                <a:solidFill>
                  <a:schemeClr val="dk1"/>
                </a:solidFill>
                <a:latin typeface="Century Gothic"/>
                <a:ea typeface="Century Gothic"/>
                <a:cs typeface="Century Gothic"/>
                <a:sym typeface="Century Gothic"/>
              </a:rPr>
              <a:t>The JavaScript syntax defines two types of values:</a:t>
            </a:r>
            <a:endParaRPr/>
          </a:p>
          <a:p>
            <a:pPr marL="628650" marR="0" lvl="1" indent="-171450" algn="l" rtl="0">
              <a:spcBef>
                <a:spcPts val="0"/>
              </a:spcBef>
              <a:spcAft>
                <a:spcPts val="0"/>
              </a:spcAft>
              <a:buClr>
                <a:schemeClr val="dk1"/>
              </a:buClr>
              <a:buSzPts val="1200"/>
              <a:buFont typeface="Arial"/>
              <a:buChar char="•"/>
            </a:pPr>
            <a:r>
              <a:rPr lang="en-US" sz="1200" b="0" i="0" u="none" strike="noStrike" cap="none">
                <a:solidFill>
                  <a:schemeClr val="dk1"/>
                </a:solidFill>
                <a:latin typeface="Century Gothic"/>
                <a:ea typeface="Century Gothic"/>
                <a:cs typeface="Century Gothic"/>
                <a:sym typeface="Century Gothic"/>
              </a:rPr>
              <a:t>Fixed values</a:t>
            </a:r>
            <a:endParaRPr/>
          </a:p>
          <a:p>
            <a:pPr marL="628650" marR="0" lvl="1" indent="-171450" algn="l" rtl="0">
              <a:spcBef>
                <a:spcPts val="0"/>
              </a:spcBef>
              <a:spcAft>
                <a:spcPts val="0"/>
              </a:spcAft>
              <a:buClr>
                <a:schemeClr val="dk1"/>
              </a:buClr>
              <a:buSzPts val="1200"/>
              <a:buFont typeface="Arial"/>
              <a:buChar char="•"/>
            </a:pPr>
            <a:r>
              <a:rPr lang="en-US" sz="1200" b="0" i="0" u="none" strike="noStrike" cap="none">
                <a:solidFill>
                  <a:schemeClr val="dk1"/>
                </a:solidFill>
                <a:latin typeface="Century Gothic"/>
                <a:ea typeface="Century Gothic"/>
                <a:cs typeface="Century Gothic"/>
                <a:sym typeface="Century Gothic"/>
              </a:rPr>
              <a:t>Variable values</a:t>
            </a:r>
            <a:endParaRPr sz="1200" b="0" i="0" u="none" strike="noStrike" cap="none">
              <a:solidFill>
                <a:schemeClr val="dk1"/>
              </a:solidFill>
              <a:latin typeface="Century Gothic"/>
              <a:ea typeface="Century Gothic"/>
              <a:cs typeface="Century Gothic"/>
              <a:sym typeface="Century Gothic"/>
            </a:endParaRPr>
          </a:p>
          <a:p>
            <a:pPr marL="171450" marR="0" lvl="0" indent="-171450" algn="l" rtl="0">
              <a:spcBef>
                <a:spcPts val="0"/>
              </a:spcBef>
              <a:spcAft>
                <a:spcPts val="0"/>
              </a:spcAft>
              <a:buClr>
                <a:schemeClr val="dk1"/>
              </a:buClr>
              <a:buSzPts val="1200"/>
              <a:buFont typeface="Arial"/>
              <a:buChar char="•"/>
            </a:pPr>
            <a:r>
              <a:rPr lang="en-US" sz="1200">
                <a:solidFill>
                  <a:schemeClr val="dk1"/>
                </a:solidFill>
                <a:latin typeface="Century Gothic"/>
                <a:ea typeface="Century Gothic"/>
                <a:cs typeface="Century Gothic"/>
                <a:sym typeface="Century Gothic"/>
              </a:rPr>
              <a:t>Fixed values are called </a:t>
            </a:r>
            <a:r>
              <a:rPr lang="en-US" sz="1200" b="1">
                <a:solidFill>
                  <a:schemeClr val="dk1"/>
                </a:solidFill>
                <a:latin typeface="Century Gothic"/>
                <a:ea typeface="Century Gothic"/>
                <a:cs typeface="Century Gothic"/>
                <a:sym typeface="Century Gothic"/>
              </a:rPr>
              <a:t>Literals</a:t>
            </a:r>
            <a:r>
              <a:rPr lang="en-US" sz="1200">
                <a:solidFill>
                  <a:schemeClr val="dk1"/>
                </a:solidFill>
                <a:latin typeface="Century Gothic"/>
                <a:ea typeface="Century Gothic"/>
                <a:cs typeface="Century Gothic"/>
                <a:sym typeface="Century Gothic"/>
              </a:rPr>
              <a:t>.</a:t>
            </a:r>
            <a:endParaRPr/>
          </a:p>
          <a:p>
            <a:pPr marL="171450" marR="0" lvl="0" indent="-171450" algn="l" rtl="0">
              <a:spcBef>
                <a:spcPts val="0"/>
              </a:spcBef>
              <a:spcAft>
                <a:spcPts val="0"/>
              </a:spcAft>
              <a:buClr>
                <a:schemeClr val="dk1"/>
              </a:buClr>
              <a:buSzPts val="1200"/>
              <a:buFont typeface="Arial"/>
              <a:buChar char="•"/>
            </a:pPr>
            <a:r>
              <a:rPr lang="en-US" sz="1200">
                <a:solidFill>
                  <a:schemeClr val="dk1"/>
                </a:solidFill>
                <a:latin typeface="Century Gothic"/>
                <a:ea typeface="Century Gothic"/>
                <a:cs typeface="Century Gothic"/>
                <a:sym typeface="Century Gothic"/>
              </a:rPr>
              <a:t>Variable values are called </a:t>
            </a:r>
            <a:r>
              <a:rPr lang="en-US" sz="1200" b="1">
                <a:solidFill>
                  <a:schemeClr val="dk1"/>
                </a:solidFill>
                <a:latin typeface="Century Gothic"/>
                <a:ea typeface="Century Gothic"/>
                <a:cs typeface="Century Gothic"/>
                <a:sym typeface="Century Gothic"/>
              </a:rPr>
              <a:t>Variables</a:t>
            </a:r>
            <a:r>
              <a:rPr lang="en-US" sz="1200">
                <a:solidFill>
                  <a:schemeClr val="dk1"/>
                </a:solidFill>
                <a:latin typeface="Century Gothic"/>
                <a:ea typeface="Century Gothic"/>
                <a:cs typeface="Century Gothic"/>
                <a:sym typeface="Century Gothic"/>
              </a:rPr>
              <a:t>.</a:t>
            </a:r>
            <a:endParaRPr/>
          </a:p>
        </p:txBody>
      </p:sp>
      <p:sp>
        <p:nvSpPr>
          <p:cNvPr id="719" name="Google Shape;719;p51"/>
          <p:cNvSpPr txBox="1"/>
          <p:nvPr/>
        </p:nvSpPr>
        <p:spPr>
          <a:xfrm>
            <a:off x="1160432" y="3906119"/>
            <a:ext cx="8494295" cy="83099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a:solidFill>
                  <a:schemeClr val="dk1"/>
                </a:solidFill>
                <a:latin typeface="Century Gothic"/>
                <a:ea typeface="Century Gothic"/>
                <a:cs typeface="Century Gothic"/>
                <a:sym typeface="Century Gothic"/>
              </a:rPr>
              <a:t>JavaScript Literals</a:t>
            </a:r>
            <a:endParaRPr/>
          </a:p>
          <a:p>
            <a:pPr marL="171450" marR="0" lvl="0" indent="-171450" algn="l" rtl="0">
              <a:spcBef>
                <a:spcPts val="0"/>
              </a:spcBef>
              <a:spcAft>
                <a:spcPts val="0"/>
              </a:spcAft>
              <a:buClr>
                <a:schemeClr val="dk1"/>
              </a:buClr>
              <a:buSzPts val="1200"/>
              <a:buFont typeface="Arial"/>
              <a:buChar char="•"/>
            </a:pPr>
            <a:r>
              <a:rPr lang="en-US" sz="1200">
                <a:solidFill>
                  <a:schemeClr val="dk1"/>
                </a:solidFill>
                <a:latin typeface="Century Gothic"/>
                <a:ea typeface="Century Gothic"/>
                <a:cs typeface="Century Gothic"/>
                <a:sym typeface="Century Gothic"/>
              </a:rPr>
              <a:t>The two most important syntax rules for fixed values are:</a:t>
            </a:r>
            <a:endParaRPr/>
          </a:p>
          <a:p>
            <a:pPr marL="457200" marR="0" lvl="1" indent="0" algn="l" rtl="0">
              <a:spcBef>
                <a:spcPts val="0"/>
              </a:spcBef>
              <a:spcAft>
                <a:spcPts val="0"/>
              </a:spcAft>
              <a:buNone/>
            </a:pPr>
            <a:r>
              <a:rPr lang="en-US" sz="1200" b="0" i="0" u="none" strike="noStrike" cap="none">
                <a:solidFill>
                  <a:schemeClr val="dk1"/>
                </a:solidFill>
                <a:latin typeface="Century Gothic"/>
                <a:ea typeface="Century Gothic"/>
                <a:cs typeface="Century Gothic"/>
                <a:sym typeface="Century Gothic"/>
              </a:rPr>
              <a:t>1. Numbers are written with or without decimals: example 10.01 </a:t>
            </a:r>
            <a:endParaRPr/>
          </a:p>
          <a:p>
            <a:pPr marL="457200" marR="0" lvl="1" indent="0" algn="l" rtl="0">
              <a:spcBef>
                <a:spcPts val="0"/>
              </a:spcBef>
              <a:spcAft>
                <a:spcPts val="0"/>
              </a:spcAft>
              <a:buNone/>
            </a:pPr>
            <a:r>
              <a:rPr lang="en-US" sz="1200" b="0" i="0" u="none" strike="noStrike" cap="none">
                <a:solidFill>
                  <a:schemeClr val="dk1"/>
                </a:solidFill>
                <a:latin typeface="Century Gothic"/>
                <a:ea typeface="Century Gothic"/>
                <a:cs typeface="Century Gothic"/>
                <a:sym typeface="Century Gothic"/>
              </a:rPr>
              <a:t>2. Strings are text, written within double or single quotes: example “John”</a:t>
            </a:r>
            <a:endParaRPr/>
          </a:p>
        </p:txBody>
      </p:sp>
    </p:spTree>
    <p:extLst>
      <p:ext uri="{BB962C8B-B14F-4D97-AF65-F5344CB8AC3E}">
        <p14:creationId xmlns:p14="http://schemas.microsoft.com/office/powerpoint/2010/main" val="271156950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24">
          <a:extLst>
            <a:ext uri="{FF2B5EF4-FFF2-40B4-BE49-F238E27FC236}">
              <a16:creationId xmlns:a16="http://schemas.microsoft.com/office/drawing/2014/main" id="{DECD0194-F944-0D65-AF37-25BE0412EDCB}"/>
            </a:ext>
          </a:extLst>
        </p:cNvPr>
        <p:cNvGrpSpPr/>
        <p:nvPr/>
      </p:nvGrpSpPr>
      <p:grpSpPr>
        <a:xfrm>
          <a:off x="0" y="0"/>
          <a:ext cx="0" cy="0"/>
          <a:chOff x="0" y="0"/>
          <a:chExt cx="0" cy="0"/>
        </a:xfrm>
      </p:grpSpPr>
      <p:sp>
        <p:nvSpPr>
          <p:cNvPr id="226" name="Google Shape;226;p4">
            <a:extLst>
              <a:ext uri="{FF2B5EF4-FFF2-40B4-BE49-F238E27FC236}">
                <a16:creationId xmlns:a16="http://schemas.microsoft.com/office/drawing/2014/main" id="{0028F8F8-43DF-3869-335E-F0F345AE8C9A}"/>
              </a:ext>
            </a:extLst>
          </p:cNvPr>
          <p:cNvSpPr/>
          <p:nvPr/>
        </p:nvSpPr>
        <p:spPr>
          <a:xfrm>
            <a:off x="209006" y="0"/>
            <a:ext cx="10644922" cy="646290"/>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2400" b="1" dirty="0">
                <a:solidFill>
                  <a:srgbClr val="E20F84"/>
                </a:solidFill>
                <a:latin typeface="Century Gothic"/>
                <a:ea typeface="Century Gothic"/>
                <a:cs typeface="Century Gothic"/>
                <a:sym typeface="Century Gothic"/>
              </a:rPr>
              <a:t>Basic Web Development</a:t>
            </a:r>
            <a:endParaRPr dirty="0"/>
          </a:p>
        </p:txBody>
      </p:sp>
      <p:sp>
        <p:nvSpPr>
          <p:cNvPr id="229" name="Google Shape;229;p4">
            <a:extLst>
              <a:ext uri="{FF2B5EF4-FFF2-40B4-BE49-F238E27FC236}">
                <a16:creationId xmlns:a16="http://schemas.microsoft.com/office/drawing/2014/main" id="{149BAA87-EEDD-F1F0-383E-2D3742034D0B}"/>
              </a:ext>
            </a:extLst>
          </p:cNvPr>
          <p:cNvSpPr txBox="1"/>
          <p:nvPr/>
        </p:nvSpPr>
        <p:spPr>
          <a:xfrm>
            <a:off x="793950" y="1073791"/>
            <a:ext cx="4700941" cy="369291"/>
          </a:xfrm>
          <a:prstGeom prst="rect">
            <a:avLst/>
          </a:prstGeom>
          <a:noFill/>
          <a:ln>
            <a:noFill/>
          </a:ln>
        </p:spPr>
        <p:txBody>
          <a:bodyPr spcFirstLastPara="1" wrap="square" lIns="91425" tIns="45700" rIns="91425" bIns="45700" anchor="t" anchorCtr="0">
            <a:spAutoFit/>
          </a:bodyPr>
          <a:lstStyle/>
          <a:p>
            <a:pPr marR="0" lvl="0" algn="l" rtl="0">
              <a:spcBef>
                <a:spcPts val="0"/>
              </a:spcBef>
              <a:spcAft>
                <a:spcPts val="0"/>
              </a:spcAft>
              <a:buClr>
                <a:srgbClr val="3A3838"/>
              </a:buClr>
              <a:buSzPts val="1800"/>
            </a:pPr>
            <a:r>
              <a:rPr lang="en-GB" sz="1800" b="1" dirty="0">
                <a:solidFill>
                  <a:srgbClr val="3A3838"/>
                </a:solidFill>
                <a:latin typeface="Century Gothic" panose="020B0502020202020204" pitchFamily="34" charset="0"/>
                <a:ea typeface="Century Gothic"/>
                <a:cs typeface="Century Gothic"/>
                <a:sym typeface="Century Gothic"/>
              </a:rPr>
              <a:t>5. JavaScript Syntax</a:t>
            </a:r>
            <a:endParaRPr lang="en-US" sz="1800" b="1" dirty="0">
              <a:latin typeface="Century Gothic" panose="020B0502020202020204" pitchFamily="34" charset="0"/>
            </a:endParaRPr>
          </a:p>
        </p:txBody>
      </p:sp>
      <p:sp>
        <p:nvSpPr>
          <p:cNvPr id="2" name="TextBox 1">
            <a:extLst>
              <a:ext uri="{FF2B5EF4-FFF2-40B4-BE49-F238E27FC236}">
                <a16:creationId xmlns:a16="http://schemas.microsoft.com/office/drawing/2014/main" id="{976761D5-5811-E983-8722-5C822E8C6B4F}"/>
              </a:ext>
            </a:extLst>
          </p:cNvPr>
          <p:cNvSpPr txBox="1"/>
          <p:nvPr/>
        </p:nvSpPr>
        <p:spPr>
          <a:xfrm>
            <a:off x="474182" y="655393"/>
            <a:ext cx="2965877" cy="400110"/>
          </a:xfrm>
          <a:prstGeom prst="rect">
            <a:avLst/>
          </a:prstGeom>
          <a:noFill/>
        </p:spPr>
        <p:txBody>
          <a:bodyPr wrap="none" rtlCol="0">
            <a:spAutoFit/>
          </a:bodyPr>
          <a:lstStyle/>
          <a:p>
            <a:pPr marL="342900" indent="-342900">
              <a:buClr>
                <a:srgbClr val="E20F84"/>
              </a:buClr>
              <a:buFont typeface="Arial" panose="020B0604020202020204" pitchFamily="34" charset="0"/>
              <a:buChar char="•"/>
            </a:pPr>
            <a:r>
              <a:rPr lang="en-GB" sz="2000" b="1" dirty="0">
                <a:solidFill>
                  <a:srgbClr val="E20F84"/>
                </a:solidFill>
                <a:latin typeface="Century Gothic" panose="020B0502020202020204" pitchFamily="34" charset="0"/>
                <a:cs typeface="Arial" panose="020B0604020202020204" pitchFamily="34" charset="0"/>
              </a:rPr>
              <a:t>JAVASCRIPT Tutorial</a:t>
            </a:r>
          </a:p>
        </p:txBody>
      </p:sp>
      <p:sp>
        <p:nvSpPr>
          <p:cNvPr id="728" name="Google Shape;728;p52"/>
          <p:cNvSpPr txBox="1"/>
          <p:nvPr/>
        </p:nvSpPr>
        <p:spPr>
          <a:xfrm>
            <a:off x="1151288" y="1627632"/>
            <a:ext cx="8494295" cy="101566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a:solidFill>
                  <a:schemeClr val="dk1"/>
                </a:solidFill>
                <a:latin typeface="Century Gothic"/>
                <a:ea typeface="Century Gothic"/>
                <a:cs typeface="Century Gothic"/>
                <a:sym typeface="Century Gothic"/>
              </a:rPr>
              <a:t>JavaScript Variables</a:t>
            </a:r>
            <a:endParaRPr/>
          </a:p>
          <a:p>
            <a:pPr marL="171450" marR="0" lvl="0" indent="-171450" algn="l" rtl="0">
              <a:spcBef>
                <a:spcPts val="0"/>
              </a:spcBef>
              <a:spcAft>
                <a:spcPts val="0"/>
              </a:spcAft>
              <a:buClr>
                <a:schemeClr val="dk1"/>
              </a:buClr>
              <a:buSzPts val="1200"/>
              <a:buFont typeface="Arial"/>
              <a:buChar char="•"/>
            </a:pPr>
            <a:r>
              <a:rPr lang="en-US" sz="1200">
                <a:solidFill>
                  <a:schemeClr val="dk1"/>
                </a:solidFill>
                <a:latin typeface="Century Gothic"/>
                <a:ea typeface="Century Gothic"/>
                <a:cs typeface="Century Gothic"/>
                <a:sym typeface="Century Gothic"/>
              </a:rPr>
              <a:t>In a programming language, </a:t>
            </a:r>
            <a:r>
              <a:rPr lang="en-US" sz="1200" b="1">
                <a:solidFill>
                  <a:schemeClr val="dk1"/>
                </a:solidFill>
                <a:latin typeface="Century Gothic"/>
                <a:ea typeface="Century Gothic"/>
                <a:cs typeface="Century Gothic"/>
                <a:sym typeface="Century Gothic"/>
              </a:rPr>
              <a:t>variables</a:t>
            </a:r>
            <a:r>
              <a:rPr lang="en-US" sz="1200">
                <a:solidFill>
                  <a:schemeClr val="dk1"/>
                </a:solidFill>
                <a:latin typeface="Century Gothic"/>
                <a:ea typeface="Century Gothic"/>
                <a:cs typeface="Century Gothic"/>
                <a:sym typeface="Century Gothic"/>
              </a:rPr>
              <a:t> are used to </a:t>
            </a:r>
            <a:r>
              <a:rPr lang="en-US" sz="1200" b="1">
                <a:solidFill>
                  <a:schemeClr val="dk1"/>
                </a:solidFill>
                <a:latin typeface="Century Gothic"/>
                <a:ea typeface="Century Gothic"/>
                <a:cs typeface="Century Gothic"/>
                <a:sym typeface="Century Gothic"/>
              </a:rPr>
              <a:t>store</a:t>
            </a:r>
            <a:r>
              <a:rPr lang="en-US" sz="1200">
                <a:solidFill>
                  <a:schemeClr val="dk1"/>
                </a:solidFill>
                <a:latin typeface="Century Gothic"/>
                <a:ea typeface="Century Gothic"/>
                <a:cs typeface="Century Gothic"/>
                <a:sym typeface="Century Gothic"/>
              </a:rPr>
              <a:t> data values.</a:t>
            </a:r>
            <a:endParaRPr/>
          </a:p>
          <a:p>
            <a:pPr marL="171450" marR="0" lvl="0" indent="-171450" algn="l" rtl="0">
              <a:spcBef>
                <a:spcPts val="0"/>
              </a:spcBef>
              <a:spcAft>
                <a:spcPts val="0"/>
              </a:spcAft>
              <a:buClr>
                <a:schemeClr val="dk1"/>
              </a:buClr>
              <a:buSzPts val="1200"/>
              <a:buFont typeface="Arial"/>
              <a:buChar char="•"/>
            </a:pPr>
            <a:r>
              <a:rPr lang="en-US" sz="1200">
                <a:solidFill>
                  <a:schemeClr val="dk1"/>
                </a:solidFill>
                <a:latin typeface="Century Gothic"/>
                <a:ea typeface="Century Gothic"/>
                <a:cs typeface="Century Gothic"/>
                <a:sym typeface="Century Gothic"/>
              </a:rPr>
              <a:t>JavaScript uses the var keyword to declare variables.</a:t>
            </a:r>
            <a:endParaRPr/>
          </a:p>
          <a:p>
            <a:pPr marL="171450" marR="0" lvl="0" indent="-171450" algn="l" rtl="0">
              <a:spcBef>
                <a:spcPts val="0"/>
              </a:spcBef>
              <a:spcAft>
                <a:spcPts val="0"/>
              </a:spcAft>
              <a:buClr>
                <a:schemeClr val="dk1"/>
              </a:buClr>
              <a:buSzPts val="1200"/>
              <a:buFont typeface="Arial"/>
              <a:buChar char="•"/>
            </a:pPr>
            <a:r>
              <a:rPr lang="en-US" sz="1200">
                <a:solidFill>
                  <a:schemeClr val="dk1"/>
                </a:solidFill>
                <a:latin typeface="Century Gothic"/>
                <a:ea typeface="Century Gothic"/>
                <a:cs typeface="Century Gothic"/>
                <a:sym typeface="Century Gothic"/>
              </a:rPr>
              <a:t>An </a:t>
            </a:r>
            <a:r>
              <a:rPr lang="en-US" sz="1200" b="1">
                <a:solidFill>
                  <a:schemeClr val="dk1"/>
                </a:solidFill>
                <a:latin typeface="Century Gothic"/>
                <a:ea typeface="Century Gothic"/>
                <a:cs typeface="Century Gothic"/>
                <a:sym typeface="Century Gothic"/>
              </a:rPr>
              <a:t>equal sign</a:t>
            </a:r>
            <a:r>
              <a:rPr lang="en-US" sz="1200">
                <a:solidFill>
                  <a:schemeClr val="dk1"/>
                </a:solidFill>
                <a:latin typeface="Century Gothic"/>
                <a:ea typeface="Century Gothic"/>
                <a:cs typeface="Century Gothic"/>
                <a:sym typeface="Century Gothic"/>
              </a:rPr>
              <a:t> is used to </a:t>
            </a:r>
            <a:r>
              <a:rPr lang="en-US" sz="1200" b="1">
                <a:solidFill>
                  <a:schemeClr val="dk1"/>
                </a:solidFill>
                <a:latin typeface="Century Gothic"/>
                <a:ea typeface="Century Gothic"/>
                <a:cs typeface="Century Gothic"/>
                <a:sym typeface="Century Gothic"/>
              </a:rPr>
              <a:t>assign values</a:t>
            </a:r>
            <a:r>
              <a:rPr lang="en-US" sz="1200">
                <a:solidFill>
                  <a:schemeClr val="dk1"/>
                </a:solidFill>
                <a:latin typeface="Century Gothic"/>
                <a:ea typeface="Century Gothic"/>
                <a:cs typeface="Century Gothic"/>
                <a:sym typeface="Century Gothic"/>
              </a:rPr>
              <a:t> to variables.</a:t>
            </a:r>
            <a:endParaRPr/>
          </a:p>
          <a:p>
            <a:pPr marL="171450" marR="0" lvl="0" indent="-171450" algn="l" rtl="0">
              <a:spcBef>
                <a:spcPts val="0"/>
              </a:spcBef>
              <a:spcAft>
                <a:spcPts val="0"/>
              </a:spcAft>
              <a:buClr>
                <a:schemeClr val="dk1"/>
              </a:buClr>
              <a:buSzPts val="1200"/>
              <a:buFont typeface="Arial"/>
              <a:buChar char="•"/>
            </a:pPr>
            <a:r>
              <a:rPr lang="en-US" sz="1200">
                <a:solidFill>
                  <a:schemeClr val="dk1"/>
                </a:solidFill>
                <a:latin typeface="Century Gothic"/>
                <a:ea typeface="Century Gothic"/>
                <a:cs typeface="Century Gothic"/>
                <a:sym typeface="Century Gothic"/>
              </a:rPr>
              <a:t>In this example, x is defined as a variable. Then, x is assigned (given) the value 6:</a:t>
            </a:r>
            <a:endParaRPr/>
          </a:p>
        </p:txBody>
      </p:sp>
      <p:pic>
        <p:nvPicPr>
          <p:cNvPr id="729" name="Google Shape;729;p52"/>
          <p:cNvPicPr preferRelativeResize="0"/>
          <p:nvPr/>
        </p:nvPicPr>
        <p:blipFill rotWithShape="1">
          <a:blip r:embed="rId3">
            <a:alphaModFix/>
          </a:blip>
          <a:srcRect r="13670"/>
          <a:stretch/>
        </p:blipFill>
        <p:spPr>
          <a:xfrm>
            <a:off x="1394680" y="2643296"/>
            <a:ext cx="8030106" cy="644018"/>
          </a:xfrm>
          <a:prstGeom prst="rect">
            <a:avLst/>
          </a:prstGeom>
          <a:noFill/>
          <a:ln>
            <a:noFill/>
          </a:ln>
        </p:spPr>
      </p:pic>
      <p:sp>
        <p:nvSpPr>
          <p:cNvPr id="730" name="Google Shape;730;p52"/>
          <p:cNvSpPr txBox="1"/>
          <p:nvPr/>
        </p:nvSpPr>
        <p:spPr>
          <a:xfrm>
            <a:off x="1151288" y="3360180"/>
            <a:ext cx="8494295"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a:solidFill>
                  <a:schemeClr val="dk1"/>
                </a:solidFill>
                <a:latin typeface="Century Gothic"/>
                <a:ea typeface="Century Gothic"/>
                <a:cs typeface="Century Gothic"/>
                <a:sym typeface="Century Gothic"/>
              </a:rPr>
              <a:t>JavaScript Operators</a:t>
            </a:r>
            <a:endParaRPr sz="1200">
              <a:solidFill>
                <a:schemeClr val="dk1"/>
              </a:solidFill>
              <a:latin typeface="Century Gothic"/>
              <a:ea typeface="Century Gothic"/>
              <a:cs typeface="Century Gothic"/>
              <a:sym typeface="Century Gothic"/>
            </a:endParaRPr>
          </a:p>
          <a:p>
            <a:pPr marL="171450" marR="0" lvl="0" indent="-171450" algn="l" rtl="0">
              <a:spcBef>
                <a:spcPts val="0"/>
              </a:spcBef>
              <a:spcAft>
                <a:spcPts val="0"/>
              </a:spcAft>
              <a:buClr>
                <a:schemeClr val="dk1"/>
              </a:buClr>
              <a:buSzPts val="1200"/>
              <a:buFont typeface="Arial"/>
              <a:buChar char="•"/>
            </a:pPr>
            <a:r>
              <a:rPr lang="en-US" sz="1200">
                <a:solidFill>
                  <a:schemeClr val="dk1"/>
                </a:solidFill>
                <a:latin typeface="Century Gothic"/>
                <a:ea typeface="Century Gothic"/>
                <a:cs typeface="Century Gothic"/>
                <a:sym typeface="Century Gothic"/>
              </a:rPr>
              <a:t>JavaScript uses arithmetic operators ( + - * / ) to compute values:</a:t>
            </a:r>
            <a:endParaRPr sz="1200">
              <a:solidFill>
                <a:schemeClr val="dk1"/>
              </a:solidFill>
              <a:latin typeface="Century Gothic"/>
              <a:ea typeface="Century Gothic"/>
              <a:cs typeface="Century Gothic"/>
              <a:sym typeface="Century Gothic"/>
            </a:endParaRPr>
          </a:p>
        </p:txBody>
      </p:sp>
      <p:pic>
        <p:nvPicPr>
          <p:cNvPr id="731" name="Google Shape;731;p52"/>
          <p:cNvPicPr preferRelativeResize="0"/>
          <p:nvPr/>
        </p:nvPicPr>
        <p:blipFill rotWithShape="1">
          <a:blip r:embed="rId4">
            <a:alphaModFix/>
          </a:blip>
          <a:srcRect t="1" r="13854" b="6623"/>
          <a:stretch/>
        </p:blipFill>
        <p:spPr>
          <a:xfrm>
            <a:off x="1394681" y="3821846"/>
            <a:ext cx="8013012" cy="307515"/>
          </a:xfrm>
          <a:prstGeom prst="rect">
            <a:avLst/>
          </a:prstGeom>
          <a:noFill/>
          <a:ln>
            <a:noFill/>
          </a:ln>
        </p:spPr>
      </p:pic>
      <p:sp>
        <p:nvSpPr>
          <p:cNvPr id="732" name="Google Shape;732;p52"/>
          <p:cNvSpPr txBox="1"/>
          <p:nvPr/>
        </p:nvSpPr>
        <p:spPr>
          <a:xfrm>
            <a:off x="1151288" y="4151172"/>
            <a:ext cx="8494295" cy="276999"/>
          </a:xfrm>
          <a:prstGeom prst="rect">
            <a:avLst/>
          </a:prstGeom>
          <a:noFill/>
          <a:ln>
            <a:noFill/>
          </a:ln>
        </p:spPr>
        <p:txBody>
          <a:bodyPr spcFirstLastPara="1" wrap="square" lIns="91425" tIns="45700" rIns="91425" bIns="45700" anchor="t" anchorCtr="0">
            <a:spAutoFit/>
          </a:bodyPr>
          <a:lstStyle/>
          <a:p>
            <a:pPr marL="171450" marR="0" lvl="0" indent="-171450" algn="l" rtl="0">
              <a:spcBef>
                <a:spcPts val="0"/>
              </a:spcBef>
              <a:spcAft>
                <a:spcPts val="0"/>
              </a:spcAft>
              <a:buClr>
                <a:schemeClr val="dk1"/>
              </a:buClr>
              <a:buSzPts val="1200"/>
              <a:buFont typeface="Arial"/>
              <a:buChar char="•"/>
            </a:pPr>
            <a:r>
              <a:rPr lang="en-US" sz="1200" dirty="0">
                <a:solidFill>
                  <a:schemeClr val="dk1"/>
                </a:solidFill>
                <a:latin typeface="Century Gothic"/>
                <a:ea typeface="Century Gothic"/>
                <a:cs typeface="Century Gothic"/>
                <a:sym typeface="Century Gothic"/>
              </a:rPr>
              <a:t>JavaScript uses an assignment operator ( = ) to assign values to variables:</a:t>
            </a:r>
            <a:endParaRPr sz="1200" dirty="0">
              <a:solidFill>
                <a:schemeClr val="dk1"/>
              </a:solidFill>
              <a:latin typeface="Century Gothic"/>
              <a:ea typeface="Century Gothic"/>
              <a:cs typeface="Century Gothic"/>
              <a:sym typeface="Century Gothic"/>
            </a:endParaRPr>
          </a:p>
        </p:txBody>
      </p:sp>
      <p:pic>
        <p:nvPicPr>
          <p:cNvPr id="733" name="Google Shape;733;p52"/>
          <p:cNvPicPr preferRelativeResize="0"/>
          <p:nvPr/>
        </p:nvPicPr>
        <p:blipFill rotWithShape="1">
          <a:blip r:embed="rId5">
            <a:alphaModFix/>
          </a:blip>
          <a:srcRect r="14378"/>
          <a:stretch/>
        </p:blipFill>
        <p:spPr>
          <a:xfrm>
            <a:off x="1394679" y="4428172"/>
            <a:ext cx="7987378" cy="667376"/>
          </a:xfrm>
          <a:prstGeom prst="rect">
            <a:avLst/>
          </a:prstGeom>
          <a:noFill/>
          <a:ln>
            <a:noFill/>
          </a:ln>
        </p:spPr>
      </p:pic>
    </p:spTree>
    <p:extLst>
      <p:ext uri="{BB962C8B-B14F-4D97-AF65-F5344CB8AC3E}">
        <p14:creationId xmlns:p14="http://schemas.microsoft.com/office/powerpoint/2010/main" val="63348021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24">
          <a:extLst>
            <a:ext uri="{FF2B5EF4-FFF2-40B4-BE49-F238E27FC236}">
              <a16:creationId xmlns:a16="http://schemas.microsoft.com/office/drawing/2014/main" id="{E9A1F7B5-EA7D-93D1-916B-0943F87C4FFA}"/>
            </a:ext>
          </a:extLst>
        </p:cNvPr>
        <p:cNvGrpSpPr/>
        <p:nvPr/>
      </p:nvGrpSpPr>
      <p:grpSpPr>
        <a:xfrm>
          <a:off x="0" y="0"/>
          <a:ext cx="0" cy="0"/>
          <a:chOff x="0" y="0"/>
          <a:chExt cx="0" cy="0"/>
        </a:xfrm>
      </p:grpSpPr>
      <p:sp>
        <p:nvSpPr>
          <p:cNvPr id="226" name="Google Shape;226;p4">
            <a:extLst>
              <a:ext uri="{FF2B5EF4-FFF2-40B4-BE49-F238E27FC236}">
                <a16:creationId xmlns:a16="http://schemas.microsoft.com/office/drawing/2014/main" id="{DE16B82D-0202-9ED1-8648-5631AACF7441}"/>
              </a:ext>
            </a:extLst>
          </p:cNvPr>
          <p:cNvSpPr/>
          <p:nvPr/>
        </p:nvSpPr>
        <p:spPr>
          <a:xfrm>
            <a:off x="209006" y="0"/>
            <a:ext cx="10644922" cy="646290"/>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2400" b="1" dirty="0">
                <a:solidFill>
                  <a:srgbClr val="E20F84"/>
                </a:solidFill>
                <a:latin typeface="Century Gothic"/>
                <a:ea typeface="Century Gothic"/>
                <a:cs typeface="Century Gothic"/>
                <a:sym typeface="Century Gothic"/>
              </a:rPr>
              <a:t>Basic Web Development</a:t>
            </a:r>
            <a:endParaRPr dirty="0"/>
          </a:p>
        </p:txBody>
      </p:sp>
      <p:sp>
        <p:nvSpPr>
          <p:cNvPr id="229" name="Google Shape;229;p4">
            <a:extLst>
              <a:ext uri="{FF2B5EF4-FFF2-40B4-BE49-F238E27FC236}">
                <a16:creationId xmlns:a16="http://schemas.microsoft.com/office/drawing/2014/main" id="{61FB3331-B6DB-B8FC-EC44-EE37180631E6}"/>
              </a:ext>
            </a:extLst>
          </p:cNvPr>
          <p:cNvSpPr txBox="1"/>
          <p:nvPr/>
        </p:nvSpPr>
        <p:spPr>
          <a:xfrm>
            <a:off x="793950" y="1073791"/>
            <a:ext cx="4700941" cy="369291"/>
          </a:xfrm>
          <a:prstGeom prst="rect">
            <a:avLst/>
          </a:prstGeom>
          <a:noFill/>
          <a:ln>
            <a:noFill/>
          </a:ln>
        </p:spPr>
        <p:txBody>
          <a:bodyPr spcFirstLastPara="1" wrap="square" lIns="91425" tIns="45700" rIns="91425" bIns="45700" anchor="t" anchorCtr="0">
            <a:spAutoFit/>
          </a:bodyPr>
          <a:lstStyle/>
          <a:p>
            <a:pPr marR="0" lvl="0" algn="l" rtl="0">
              <a:spcBef>
                <a:spcPts val="0"/>
              </a:spcBef>
              <a:spcAft>
                <a:spcPts val="0"/>
              </a:spcAft>
              <a:buClr>
                <a:srgbClr val="3A3838"/>
              </a:buClr>
              <a:buSzPts val="1800"/>
            </a:pPr>
            <a:r>
              <a:rPr lang="en-GB" sz="1800" b="1" dirty="0">
                <a:solidFill>
                  <a:srgbClr val="3A3838"/>
                </a:solidFill>
                <a:latin typeface="Century Gothic" panose="020B0502020202020204" pitchFamily="34" charset="0"/>
                <a:ea typeface="Century Gothic"/>
                <a:cs typeface="Century Gothic"/>
                <a:sym typeface="Century Gothic"/>
              </a:rPr>
              <a:t>5. JavaScript Syntax</a:t>
            </a:r>
            <a:endParaRPr lang="en-US" sz="1800" b="1" dirty="0">
              <a:latin typeface="Century Gothic" panose="020B0502020202020204" pitchFamily="34" charset="0"/>
            </a:endParaRPr>
          </a:p>
        </p:txBody>
      </p:sp>
      <p:sp>
        <p:nvSpPr>
          <p:cNvPr id="2" name="TextBox 1">
            <a:extLst>
              <a:ext uri="{FF2B5EF4-FFF2-40B4-BE49-F238E27FC236}">
                <a16:creationId xmlns:a16="http://schemas.microsoft.com/office/drawing/2014/main" id="{B5B3B793-0E21-8B60-059B-0C2A252609D1}"/>
              </a:ext>
            </a:extLst>
          </p:cNvPr>
          <p:cNvSpPr txBox="1"/>
          <p:nvPr/>
        </p:nvSpPr>
        <p:spPr>
          <a:xfrm>
            <a:off x="474182" y="655393"/>
            <a:ext cx="2965877" cy="400110"/>
          </a:xfrm>
          <a:prstGeom prst="rect">
            <a:avLst/>
          </a:prstGeom>
          <a:noFill/>
        </p:spPr>
        <p:txBody>
          <a:bodyPr wrap="none" rtlCol="0">
            <a:spAutoFit/>
          </a:bodyPr>
          <a:lstStyle/>
          <a:p>
            <a:pPr marL="342900" indent="-342900">
              <a:buClr>
                <a:srgbClr val="E20F84"/>
              </a:buClr>
              <a:buFont typeface="Arial" panose="020B0604020202020204" pitchFamily="34" charset="0"/>
              <a:buChar char="•"/>
            </a:pPr>
            <a:r>
              <a:rPr lang="en-GB" sz="2000" b="1" dirty="0">
                <a:solidFill>
                  <a:srgbClr val="E20F84"/>
                </a:solidFill>
                <a:latin typeface="Century Gothic" panose="020B0502020202020204" pitchFamily="34" charset="0"/>
                <a:cs typeface="Arial" panose="020B0604020202020204" pitchFamily="34" charset="0"/>
              </a:rPr>
              <a:t>JAVASCRIPT Tutorial</a:t>
            </a:r>
          </a:p>
        </p:txBody>
      </p:sp>
      <p:sp>
        <p:nvSpPr>
          <p:cNvPr id="742" name="Google Shape;742;p53"/>
          <p:cNvSpPr txBox="1"/>
          <p:nvPr/>
        </p:nvSpPr>
        <p:spPr>
          <a:xfrm>
            <a:off x="1151288" y="1627632"/>
            <a:ext cx="8494295" cy="83099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a:solidFill>
                  <a:schemeClr val="dk1"/>
                </a:solidFill>
                <a:latin typeface="Century Gothic"/>
                <a:ea typeface="Century Gothic"/>
                <a:cs typeface="Century Gothic"/>
                <a:sym typeface="Century Gothic"/>
              </a:rPr>
              <a:t>JavaScript Expressions</a:t>
            </a:r>
            <a:endParaRPr/>
          </a:p>
          <a:p>
            <a:pPr marL="171450" marR="0" lvl="0" indent="-171450" algn="l" rtl="0">
              <a:spcBef>
                <a:spcPts val="0"/>
              </a:spcBef>
              <a:spcAft>
                <a:spcPts val="0"/>
              </a:spcAft>
              <a:buClr>
                <a:schemeClr val="dk1"/>
              </a:buClr>
              <a:buSzPts val="1200"/>
              <a:buFont typeface="Arial"/>
              <a:buChar char="•"/>
            </a:pPr>
            <a:r>
              <a:rPr lang="en-US" sz="1200">
                <a:solidFill>
                  <a:schemeClr val="dk1"/>
                </a:solidFill>
                <a:latin typeface="Century Gothic"/>
                <a:ea typeface="Century Gothic"/>
                <a:cs typeface="Century Gothic"/>
                <a:sym typeface="Century Gothic"/>
              </a:rPr>
              <a:t>An expression is a combination of values, variables, and operators, which computes to a value.</a:t>
            </a:r>
            <a:endParaRPr/>
          </a:p>
          <a:p>
            <a:pPr marL="171450" marR="0" lvl="0" indent="-171450" algn="l" rtl="0">
              <a:spcBef>
                <a:spcPts val="0"/>
              </a:spcBef>
              <a:spcAft>
                <a:spcPts val="0"/>
              </a:spcAft>
              <a:buClr>
                <a:schemeClr val="dk1"/>
              </a:buClr>
              <a:buSzPts val="1200"/>
              <a:buFont typeface="Arial"/>
              <a:buChar char="•"/>
            </a:pPr>
            <a:r>
              <a:rPr lang="en-US" sz="1200">
                <a:solidFill>
                  <a:schemeClr val="dk1"/>
                </a:solidFill>
                <a:latin typeface="Century Gothic"/>
                <a:ea typeface="Century Gothic"/>
                <a:cs typeface="Century Gothic"/>
                <a:sym typeface="Century Gothic"/>
              </a:rPr>
              <a:t>The computation is called an evaluation.</a:t>
            </a:r>
            <a:endParaRPr/>
          </a:p>
          <a:p>
            <a:pPr marL="171450" marR="0" lvl="0" indent="-171450" algn="l" rtl="0">
              <a:spcBef>
                <a:spcPts val="0"/>
              </a:spcBef>
              <a:spcAft>
                <a:spcPts val="0"/>
              </a:spcAft>
              <a:buClr>
                <a:schemeClr val="dk1"/>
              </a:buClr>
              <a:buSzPts val="1200"/>
              <a:buFont typeface="Arial"/>
              <a:buChar char="•"/>
            </a:pPr>
            <a:r>
              <a:rPr lang="en-US" sz="1200">
                <a:solidFill>
                  <a:schemeClr val="dk1"/>
                </a:solidFill>
                <a:latin typeface="Century Gothic"/>
                <a:ea typeface="Century Gothic"/>
                <a:cs typeface="Century Gothic"/>
                <a:sym typeface="Century Gothic"/>
              </a:rPr>
              <a:t>For example, 5 * 10 evaluates to 50:</a:t>
            </a:r>
            <a:endParaRPr/>
          </a:p>
        </p:txBody>
      </p:sp>
      <p:pic>
        <p:nvPicPr>
          <p:cNvPr id="743" name="Google Shape;743;p53"/>
          <p:cNvPicPr preferRelativeResize="0"/>
          <p:nvPr/>
        </p:nvPicPr>
        <p:blipFill rotWithShape="1">
          <a:blip r:embed="rId3">
            <a:alphaModFix/>
          </a:blip>
          <a:srcRect r="12944" b="3682"/>
          <a:stretch/>
        </p:blipFill>
        <p:spPr>
          <a:xfrm>
            <a:off x="1396433" y="2458630"/>
            <a:ext cx="8074113" cy="322546"/>
          </a:xfrm>
          <a:prstGeom prst="rect">
            <a:avLst/>
          </a:prstGeom>
          <a:noFill/>
          <a:ln>
            <a:noFill/>
          </a:ln>
        </p:spPr>
      </p:pic>
      <p:sp>
        <p:nvSpPr>
          <p:cNvPr id="744" name="Google Shape;744;p53"/>
          <p:cNvSpPr txBox="1"/>
          <p:nvPr/>
        </p:nvSpPr>
        <p:spPr>
          <a:xfrm>
            <a:off x="1151287" y="2793506"/>
            <a:ext cx="8494295" cy="276999"/>
          </a:xfrm>
          <a:prstGeom prst="rect">
            <a:avLst/>
          </a:prstGeom>
          <a:noFill/>
          <a:ln>
            <a:noFill/>
          </a:ln>
        </p:spPr>
        <p:txBody>
          <a:bodyPr spcFirstLastPara="1" wrap="square" lIns="91425" tIns="45700" rIns="91425" bIns="45700" anchor="t" anchorCtr="0">
            <a:spAutoFit/>
          </a:bodyPr>
          <a:lstStyle/>
          <a:p>
            <a:pPr marL="171450" marR="0" lvl="0" indent="-171450" algn="l" rtl="0">
              <a:spcBef>
                <a:spcPts val="0"/>
              </a:spcBef>
              <a:spcAft>
                <a:spcPts val="0"/>
              </a:spcAft>
              <a:buClr>
                <a:schemeClr val="dk1"/>
              </a:buClr>
              <a:buSzPts val="1200"/>
              <a:buFont typeface="Arial"/>
              <a:buChar char="•"/>
            </a:pPr>
            <a:r>
              <a:rPr lang="en-US" sz="1200">
                <a:solidFill>
                  <a:schemeClr val="dk1"/>
                </a:solidFill>
                <a:latin typeface="Century Gothic"/>
                <a:ea typeface="Century Gothic"/>
                <a:cs typeface="Century Gothic"/>
                <a:sym typeface="Century Gothic"/>
              </a:rPr>
              <a:t>Expressions can also contain variable values:</a:t>
            </a:r>
            <a:endParaRPr/>
          </a:p>
        </p:txBody>
      </p:sp>
      <p:pic>
        <p:nvPicPr>
          <p:cNvPr id="745" name="Google Shape;745;p53"/>
          <p:cNvPicPr preferRelativeResize="0"/>
          <p:nvPr/>
        </p:nvPicPr>
        <p:blipFill rotWithShape="1">
          <a:blip r:embed="rId4">
            <a:alphaModFix/>
          </a:blip>
          <a:srcRect t="1" r="13127" b="-40705"/>
          <a:stretch/>
        </p:blipFill>
        <p:spPr>
          <a:xfrm>
            <a:off x="1396433" y="3091359"/>
            <a:ext cx="8057021" cy="441846"/>
          </a:xfrm>
          <a:prstGeom prst="rect">
            <a:avLst/>
          </a:prstGeom>
          <a:noFill/>
          <a:ln>
            <a:noFill/>
          </a:ln>
        </p:spPr>
      </p:pic>
      <p:sp>
        <p:nvSpPr>
          <p:cNvPr id="746" name="Google Shape;746;p53"/>
          <p:cNvSpPr txBox="1"/>
          <p:nvPr/>
        </p:nvSpPr>
        <p:spPr>
          <a:xfrm>
            <a:off x="1151286" y="3465089"/>
            <a:ext cx="8494295" cy="83099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a:solidFill>
                  <a:schemeClr val="dk1"/>
                </a:solidFill>
                <a:latin typeface="Century Gothic"/>
                <a:ea typeface="Century Gothic"/>
                <a:cs typeface="Century Gothic"/>
                <a:sym typeface="Century Gothic"/>
              </a:rPr>
              <a:t>JavaScript Expressions</a:t>
            </a:r>
            <a:endParaRPr/>
          </a:p>
          <a:p>
            <a:pPr marL="171450" marR="0" lvl="0" indent="-171450" algn="l" rtl="0">
              <a:spcBef>
                <a:spcPts val="0"/>
              </a:spcBef>
              <a:spcAft>
                <a:spcPts val="0"/>
              </a:spcAft>
              <a:buClr>
                <a:schemeClr val="dk1"/>
              </a:buClr>
              <a:buSzPts val="1200"/>
              <a:buFont typeface="Arial"/>
              <a:buChar char="•"/>
            </a:pPr>
            <a:r>
              <a:rPr lang="en-US" sz="1200">
                <a:solidFill>
                  <a:schemeClr val="dk1"/>
                </a:solidFill>
                <a:latin typeface="Century Gothic"/>
                <a:ea typeface="Century Gothic"/>
                <a:cs typeface="Century Gothic"/>
                <a:sym typeface="Century Gothic"/>
              </a:rPr>
              <a:t>Not all JavaScript statements are "executed".</a:t>
            </a:r>
            <a:endParaRPr/>
          </a:p>
          <a:p>
            <a:pPr marL="171450" marR="0" lvl="0" indent="-171450" algn="l" rtl="0">
              <a:spcBef>
                <a:spcPts val="0"/>
              </a:spcBef>
              <a:spcAft>
                <a:spcPts val="0"/>
              </a:spcAft>
              <a:buClr>
                <a:schemeClr val="dk1"/>
              </a:buClr>
              <a:buSzPts val="1200"/>
              <a:buFont typeface="Arial"/>
              <a:buChar char="•"/>
            </a:pPr>
            <a:r>
              <a:rPr lang="en-US" sz="1200">
                <a:solidFill>
                  <a:schemeClr val="dk1"/>
                </a:solidFill>
                <a:latin typeface="Century Gothic"/>
                <a:ea typeface="Century Gothic"/>
                <a:cs typeface="Century Gothic"/>
                <a:sym typeface="Century Gothic"/>
              </a:rPr>
              <a:t>Code after double slashes // or between /* and */ is treated as a comment.</a:t>
            </a:r>
            <a:endParaRPr/>
          </a:p>
          <a:p>
            <a:pPr marL="171450" marR="0" lvl="0" indent="-171450" algn="l" rtl="0">
              <a:spcBef>
                <a:spcPts val="0"/>
              </a:spcBef>
              <a:spcAft>
                <a:spcPts val="0"/>
              </a:spcAft>
              <a:buClr>
                <a:schemeClr val="dk1"/>
              </a:buClr>
              <a:buSzPts val="1200"/>
              <a:buFont typeface="Arial"/>
              <a:buChar char="•"/>
            </a:pPr>
            <a:r>
              <a:rPr lang="en-US" sz="1200">
                <a:solidFill>
                  <a:schemeClr val="dk1"/>
                </a:solidFill>
                <a:latin typeface="Century Gothic"/>
                <a:ea typeface="Century Gothic"/>
                <a:cs typeface="Century Gothic"/>
                <a:sym typeface="Century Gothic"/>
              </a:rPr>
              <a:t>Comments are ignored, and will not be executed:</a:t>
            </a:r>
            <a:endParaRPr/>
          </a:p>
        </p:txBody>
      </p:sp>
      <p:pic>
        <p:nvPicPr>
          <p:cNvPr id="747" name="Google Shape;747;p53"/>
          <p:cNvPicPr preferRelativeResize="0"/>
          <p:nvPr/>
        </p:nvPicPr>
        <p:blipFill rotWithShape="1">
          <a:blip r:embed="rId5">
            <a:alphaModFix/>
          </a:blip>
          <a:srcRect r="13036"/>
          <a:stretch/>
        </p:blipFill>
        <p:spPr>
          <a:xfrm>
            <a:off x="1396433" y="4296086"/>
            <a:ext cx="8065567" cy="642146"/>
          </a:xfrm>
          <a:prstGeom prst="rect">
            <a:avLst/>
          </a:prstGeom>
          <a:noFill/>
          <a:ln>
            <a:noFill/>
          </a:ln>
        </p:spPr>
      </p:pic>
    </p:spTree>
    <p:extLst>
      <p:ext uri="{BB962C8B-B14F-4D97-AF65-F5344CB8AC3E}">
        <p14:creationId xmlns:p14="http://schemas.microsoft.com/office/powerpoint/2010/main" val="68307277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24">
          <a:extLst>
            <a:ext uri="{FF2B5EF4-FFF2-40B4-BE49-F238E27FC236}">
              <a16:creationId xmlns:a16="http://schemas.microsoft.com/office/drawing/2014/main" id="{45EEFF79-EBCF-39C5-EBD3-8E0717E15155}"/>
            </a:ext>
          </a:extLst>
        </p:cNvPr>
        <p:cNvGrpSpPr/>
        <p:nvPr/>
      </p:nvGrpSpPr>
      <p:grpSpPr>
        <a:xfrm>
          <a:off x="0" y="0"/>
          <a:ext cx="0" cy="0"/>
          <a:chOff x="0" y="0"/>
          <a:chExt cx="0" cy="0"/>
        </a:xfrm>
      </p:grpSpPr>
      <p:sp>
        <p:nvSpPr>
          <p:cNvPr id="226" name="Google Shape;226;p4">
            <a:extLst>
              <a:ext uri="{FF2B5EF4-FFF2-40B4-BE49-F238E27FC236}">
                <a16:creationId xmlns:a16="http://schemas.microsoft.com/office/drawing/2014/main" id="{90E4274A-9C49-86A0-7E2A-98305E408C9C}"/>
              </a:ext>
            </a:extLst>
          </p:cNvPr>
          <p:cNvSpPr/>
          <p:nvPr/>
        </p:nvSpPr>
        <p:spPr>
          <a:xfrm>
            <a:off x="209006" y="0"/>
            <a:ext cx="10644922" cy="646290"/>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2400" b="1" dirty="0">
                <a:solidFill>
                  <a:srgbClr val="E20F84"/>
                </a:solidFill>
                <a:latin typeface="Century Gothic"/>
                <a:ea typeface="Century Gothic"/>
                <a:cs typeface="Century Gothic"/>
                <a:sym typeface="Century Gothic"/>
              </a:rPr>
              <a:t>Basic Web Development</a:t>
            </a:r>
            <a:endParaRPr dirty="0"/>
          </a:p>
        </p:txBody>
      </p:sp>
      <p:sp>
        <p:nvSpPr>
          <p:cNvPr id="229" name="Google Shape;229;p4">
            <a:extLst>
              <a:ext uri="{FF2B5EF4-FFF2-40B4-BE49-F238E27FC236}">
                <a16:creationId xmlns:a16="http://schemas.microsoft.com/office/drawing/2014/main" id="{B1A6DAC9-ACA6-3BE0-2807-2D630382720F}"/>
              </a:ext>
            </a:extLst>
          </p:cNvPr>
          <p:cNvSpPr txBox="1"/>
          <p:nvPr/>
        </p:nvSpPr>
        <p:spPr>
          <a:xfrm>
            <a:off x="793950" y="1073791"/>
            <a:ext cx="4700941" cy="369291"/>
          </a:xfrm>
          <a:prstGeom prst="rect">
            <a:avLst/>
          </a:prstGeom>
          <a:noFill/>
          <a:ln>
            <a:noFill/>
          </a:ln>
        </p:spPr>
        <p:txBody>
          <a:bodyPr spcFirstLastPara="1" wrap="square" lIns="91425" tIns="45700" rIns="91425" bIns="45700" anchor="t" anchorCtr="0">
            <a:spAutoFit/>
          </a:bodyPr>
          <a:lstStyle/>
          <a:p>
            <a:pPr marR="0" lvl="0" algn="l" rtl="0">
              <a:spcBef>
                <a:spcPts val="0"/>
              </a:spcBef>
              <a:spcAft>
                <a:spcPts val="0"/>
              </a:spcAft>
              <a:buClr>
                <a:srgbClr val="3A3838"/>
              </a:buClr>
              <a:buSzPts val="1800"/>
            </a:pPr>
            <a:r>
              <a:rPr lang="en-GB" sz="1800" b="1" dirty="0">
                <a:solidFill>
                  <a:srgbClr val="3A3838"/>
                </a:solidFill>
                <a:latin typeface="Century Gothic" panose="020B0502020202020204" pitchFamily="34" charset="0"/>
                <a:ea typeface="Century Gothic"/>
                <a:cs typeface="Century Gothic"/>
                <a:sym typeface="Century Gothic"/>
              </a:rPr>
              <a:t>6. JavaScript Variables</a:t>
            </a:r>
            <a:endParaRPr lang="en-US" sz="1800" b="1" dirty="0">
              <a:latin typeface="Century Gothic" panose="020B0502020202020204" pitchFamily="34" charset="0"/>
            </a:endParaRPr>
          </a:p>
        </p:txBody>
      </p:sp>
      <p:sp>
        <p:nvSpPr>
          <p:cNvPr id="2" name="TextBox 1">
            <a:extLst>
              <a:ext uri="{FF2B5EF4-FFF2-40B4-BE49-F238E27FC236}">
                <a16:creationId xmlns:a16="http://schemas.microsoft.com/office/drawing/2014/main" id="{6306FA74-EFB4-4CFE-BF05-FDCE1D5CBA03}"/>
              </a:ext>
            </a:extLst>
          </p:cNvPr>
          <p:cNvSpPr txBox="1"/>
          <p:nvPr/>
        </p:nvSpPr>
        <p:spPr>
          <a:xfrm>
            <a:off x="474182" y="655393"/>
            <a:ext cx="2965877" cy="400110"/>
          </a:xfrm>
          <a:prstGeom prst="rect">
            <a:avLst/>
          </a:prstGeom>
          <a:noFill/>
        </p:spPr>
        <p:txBody>
          <a:bodyPr wrap="none" rtlCol="0">
            <a:spAutoFit/>
          </a:bodyPr>
          <a:lstStyle/>
          <a:p>
            <a:pPr marL="342900" indent="-342900">
              <a:buClr>
                <a:srgbClr val="E20F84"/>
              </a:buClr>
              <a:buFont typeface="Arial" panose="020B0604020202020204" pitchFamily="34" charset="0"/>
              <a:buChar char="•"/>
            </a:pPr>
            <a:r>
              <a:rPr lang="en-GB" sz="2000" b="1" dirty="0">
                <a:solidFill>
                  <a:srgbClr val="E20F84"/>
                </a:solidFill>
                <a:latin typeface="Century Gothic" panose="020B0502020202020204" pitchFamily="34" charset="0"/>
                <a:cs typeface="Arial" panose="020B0604020202020204" pitchFamily="34" charset="0"/>
              </a:rPr>
              <a:t>JAVASCRIPT Tutorial</a:t>
            </a:r>
          </a:p>
        </p:txBody>
      </p:sp>
      <p:sp>
        <p:nvSpPr>
          <p:cNvPr id="756" name="Google Shape;756;p54"/>
          <p:cNvSpPr txBox="1"/>
          <p:nvPr/>
        </p:nvSpPr>
        <p:spPr>
          <a:xfrm>
            <a:off x="1142144" y="1634367"/>
            <a:ext cx="8494295" cy="461665"/>
          </a:xfrm>
          <a:prstGeom prst="rect">
            <a:avLst/>
          </a:prstGeom>
          <a:noFill/>
          <a:ln>
            <a:noFill/>
          </a:ln>
        </p:spPr>
        <p:txBody>
          <a:bodyPr spcFirstLastPara="1" wrap="square" lIns="91425" tIns="45700" rIns="91425" bIns="45700" anchor="t" anchorCtr="0">
            <a:spAutoFit/>
          </a:bodyPr>
          <a:lstStyle/>
          <a:p>
            <a:pPr marL="171450" marR="0" lvl="0" indent="-171450" algn="l" rtl="0">
              <a:spcBef>
                <a:spcPts val="0"/>
              </a:spcBef>
              <a:spcAft>
                <a:spcPts val="0"/>
              </a:spcAft>
              <a:buClr>
                <a:schemeClr val="dk1"/>
              </a:buClr>
              <a:buSzPts val="1200"/>
              <a:buFont typeface="Arial"/>
              <a:buChar char="•"/>
            </a:pPr>
            <a:r>
              <a:rPr lang="en-US" sz="1200">
                <a:solidFill>
                  <a:schemeClr val="dk1"/>
                </a:solidFill>
                <a:latin typeface="Century Gothic"/>
                <a:ea typeface="Century Gothic"/>
                <a:cs typeface="Century Gothic"/>
                <a:sym typeface="Century Gothic"/>
              </a:rPr>
              <a:t>JavaScript variables are containers for storing data values.</a:t>
            </a:r>
            <a:endParaRPr/>
          </a:p>
          <a:p>
            <a:pPr marL="171450" marR="0" lvl="0" indent="-171450" algn="l" rtl="0">
              <a:spcBef>
                <a:spcPts val="0"/>
              </a:spcBef>
              <a:spcAft>
                <a:spcPts val="0"/>
              </a:spcAft>
              <a:buClr>
                <a:schemeClr val="dk1"/>
              </a:buClr>
              <a:buSzPts val="1200"/>
              <a:buFont typeface="Arial"/>
              <a:buChar char="•"/>
            </a:pPr>
            <a:r>
              <a:rPr lang="en-US" sz="1200">
                <a:solidFill>
                  <a:schemeClr val="dk1"/>
                </a:solidFill>
                <a:latin typeface="Century Gothic"/>
                <a:ea typeface="Century Gothic"/>
                <a:cs typeface="Century Gothic"/>
                <a:sym typeface="Century Gothic"/>
              </a:rPr>
              <a:t>In this example, x, y, and z, are variables, declared with the var keyword:</a:t>
            </a:r>
            <a:endParaRPr sz="1200">
              <a:solidFill>
                <a:schemeClr val="dk1"/>
              </a:solidFill>
              <a:latin typeface="Century Gothic"/>
              <a:ea typeface="Century Gothic"/>
              <a:cs typeface="Century Gothic"/>
              <a:sym typeface="Century Gothic"/>
            </a:endParaRPr>
          </a:p>
        </p:txBody>
      </p:sp>
      <p:pic>
        <p:nvPicPr>
          <p:cNvPr id="757" name="Google Shape;757;p54"/>
          <p:cNvPicPr preferRelativeResize="0"/>
          <p:nvPr/>
        </p:nvPicPr>
        <p:blipFill rotWithShape="1">
          <a:blip r:embed="rId3">
            <a:alphaModFix/>
          </a:blip>
          <a:srcRect r="14852"/>
          <a:stretch/>
        </p:blipFill>
        <p:spPr>
          <a:xfrm>
            <a:off x="1409598" y="2096032"/>
            <a:ext cx="7852320" cy="638495"/>
          </a:xfrm>
          <a:prstGeom prst="rect">
            <a:avLst/>
          </a:prstGeom>
          <a:noFill/>
          <a:ln>
            <a:noFill/>
          </a:ln>
        </p:spPr>
      </p:pic>
    </p:spTree>
    <p:extLst>
      <p:ext uri="{BB962C8B-B14F-4D97-AF65-F5344CB8AC3E}">
        <p14:creationId xmlns:p14="http://schemas.microsoft.com/office/powerpoint/2010/main" val="305590249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24">
          <a:extLst>
            <a:ext uri="{FF2B5EF4-FFF2-40B4-BE49-F238E27FC236}">
              <a16:creationId xmlns:a16="http://schemas.microsoft.com/office/drawing/2014/main" id="{4A6CF207-35E4-DDDA-C1FF-F506C86DA6FC}"/>
            </a:ext>
          </a:extLst>
        </p:cNvPr>
        <p:cNvGrpSpPr/>
        <p:nvPr/>
      </p:nvGrpSpPr>
      <p:grpSpPr>
        <a:xfrm>
          <a:off x="0" y="0"/>
          <a:ext cx="0" cy="0"/>
          <a:chOff x="0" y="0"/>
          <a:chExt cx="0" cy="0"/>
        </a:xfrm>
      </p:grpSpPr>
      <p:sp>
        <p:nvSpPr>
          <p:cNvPr id="226" name="Google Shape;226;p4">
            <a:extLst>
              <a:ext uri="{FF2B5EF4-FFF2-40B4-BE49-F238E27FC236}">
                <a16:creationId xmlns:a16="http://schemas.microsoft.com/office/drawing/2014/main" id="{699A6400-ADB9-C19C-50C0-3C25BA224507}"/>
              </a:ext>
            </a:extLst>
          </p:cNvPr>
          <p:cNvSpPr/>
          <p:nvPr/>
        </p:nvSpPr>
        <p:spPr>
          <a:xfrm>
            <a:off x="209006" y="0"/>
            <a:ext cx="10644922" cy="646290"/>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2400" b="1" dirty="0">
                <a:solidFill>
                  <a:srgbClr val="E20F84"/>
                </a:solidFill>
                <a:latin typeface="Century Gothic"/>
                <a:ea typeface="Century Gothic"/>
                <a:cs typeface="Century Gothic"/>
                <a:sym typeface="Century Gothic"/>
              </a:rPr>
              <a:t>Basic Web Development</a:t>
            </a:r>
            <a:endParaRPr dirty="0"/>
          </a:p>
        </p:txBody>
      </p:sp>
      <p:sp>
        <p:nvSpPr>
          <p:cNvPr id="229" name="Google Shape;229;p4">
            <a:extLst>
              <a:ext uri="{FF2B5EF4-FFF2-40B4-BE49-F238E27FC236}">
                <a16:creationId xmlns:a16="http://schemas.microsoft.com/office/drawing/2014/main" id="{6468FFDC-CA66-CB2A-A3D6-9E979A648E4D}"/>
              </a:ext>
            </a:extLst>
          </p:cNvPr>
          <p:cNvSpPr txBox="1"/>
          <p:nvPr/>
        </p:nvSpPr>
        <p:spPr>
          <a:xfrm>
            <a:off x="793950" y="1073791"/>
            <a:ext cx="4700941" cy="369291"/>
          </a:xfrm>
          <a:prstGeom prst="rect">
            <a:avLst/>
          </a:prstGeom>
          <a:noFill/>
          <a:ln>
            <a:noFill/>
          </a:ln>
        </p:spPr>
        <p:txBody>
          <a:bodyPr spcFirstLastPara="1" wrap="square" lIns="91425" tIns="45700" rIns="91425" bIns="45700" anchor="t" anchorCtr="0">
            <a:spAutoFit/>
          </a:bodyPr>
          <a:lstStyle/>
          <a:p>
            <a:pPr marR="0" lvl="0" algn="l" rtl="0">
              <a:spcBef>
                <a:spcPts val="0"/>
              </a:spcBef>
              <a:spcAft>
                <a:spcPts val="0"/>
              </a:spcAft>
              <a:buClr>
                <a:srgbClr val="3A3838"/>
              </a:buClr>
              <a:buSzPts val="1800"/>
            </a:pPr>
            <a:r>
              <a:rPr lang="en-GB" sz="1800" b="1" dirty="0">
                <a:solidFill>
                  <a:srgbClr val="3A3838"/>
                </a:solidFill>
                <a:latin typeface="Century Gothic" panose="020B0502020202020204" pitchFamily="34" charset="0"/>
                <a:ea typeface="Century Gothic"/>
                <a:cs typeface="Century Gothic"/>
                <a:sym typeface="Century Gothic"/>
              </a:rPr>
              <a:t>7. JavaScript Let</a:t>
            </a:r>
            <a:endParaRPr lang="en-US" sz="1800" b="1" dirty="0">
              <a:latin typeface="Century Gothic" panose="020B0502020202020204" pitchFamily="34" charset="0"/>
            </a:endParaRPr>
          </a:p>
        </p:txBody>
      </p:sp>
      <p:sp>
        <p:nvSpPr>
          <p:cNvPr id="2" name="TextBox 1">
            <a:extLst>
              <a:ext uri="{FF2B5EF4-FFF2-40B4-BE49-F238E27FC236}">
                <a16:creationId xmlns:a16="http://schemas.microsoft.com/office/drawing/2014/main" id="{8FBFEB23-7E9A-B119-874C-C2D12B124EF6}"/>
              </a:ext>
            </a:extLst>
          </p:cNvPr>
          <p:cNvSpPr txBox="1"/>
          <p:nvPr/>
        </p:nvSpPr>
        <p:spPr>
          <a:xfrm>
            <a:off x="474182" y="655393"/>
            <a:ext cx="2965877" cy="400110"/>
          </a:xfrm>
          <a:prstGeom prst="rect">
            <a:avLst/>
          </a:prstGeom>
          <a:noFill/>
        </p:spPr>
        <p:txBody>
          <a:bodyPr wrap="none" rtlCol="0">
            <a:spAutoFit/>
          </a:bodyPr>
          <a:lstStyle/>
          <a:p>
            <a:pPr marL="342900" indent="-342900">
              <a:buClr>
                <a:srgbClr val="E20F84"/>
              </a:buClr>
              <a:buFont typeface="Arial" panose="020B0604020202020204" pitchFamily="34" charset="0"/>
              <a:buChar char="•"/>
            </a:pPr>
            <a:r>
              <a:rPr lang="en-GB" sz="2000" b="1" dirty="0">
                <a:solidFill>
                  <a:srgbClr val="E20F84"/>
                </a:solidFill>
                <a:latin typeface="Century Gothic" panose="020B0502020202020204" pitchFamily="34" charset="0"/>
                <a:cs typeface="Arial" panose="020B0604020202020204" pitchFamily="34" charset="0"/>
              </a:rPr>
              <a:t>JAVASCRIPT Tutorial</a:t>
            </a:r>
          </a:p>
        </p:txBody>
      </p:sp>
      <p:pic>
        <p:nvPicPr>
          <p:cNvPr id="767" name="Google Shape;767;p55"/>
          <p:cNvPicPr preferRelativeResize="0"/>
          <p:nvPr/>
        </p:nvPicPr>
        <p:blipFill rotWithShape="1">
          <a:blip r:embed="rId3">
            <a:alphaModFix/>
          </a:blip>
          <a:srcRect r="15416"/>
          <a:stretch/>
        </p:blipFill>
        <p:spPr>
          <a:xfrm>
            <a:off x="1404247" y="2101456"/>
            <a:ext cx="7766534" cy="808482"/>
          </a:xfrm>
          <a:prstGeom prst="rect">
            <a:avLst/>
          </a:prstGeom>
          <a:noFill/>
          <a:ln>
            <a:noFill/>
          </a:ln>
        </p:spPr>
      </p:pic>
      <p:sp>
        <p:nvSpPr>
          <p:cNvPr id="7" name="Google Shape;776;p56"/>
          <p:cNvSpPr txBox="1"/>
          <p:nvPr/>
        </p:nvSpPr>
        <p:spPr>
          <a:xfrm>
            <a:off x="1142144" y="1634183"/>
            <a:ext cx="8494295" cy="461665"/>
          </a:xfrm>
          <a:prstGeom prst="rect">
            <a:avLst/>
          </a:prstGeom>
          <a:noFill/>
          <a:ln>
            <a:noFill/>
          </a:ln>
        </p:spPr>
        <p:txBody>
          <a:bodyPr spcFirstLastPara="1" wrap="square" lIns="91425" tIns="45700" rIns="91425" bIns="45700" anchor="t" anchorCtr="0">
            <a:spAutoFit/>
          </a:bodyPr>
          <a:lstStyle/>
          <a:p>
            <a:pPr marL="171450" marR="0" lvl="0" indent="-171450" algn="l" rtl="0">
              <a:spcBef>
                <a:spcPts val="0"/>
              </a:spcBef>
              <a:spcAft>
                <a:spcPts val="0"/>
              </a:spcAft>
              <a:buClr>
                <a:schemeClr val="dk1"/>
              </a:buClr>
              <a:buSzPts val="1200"/>
              <a:buFont typeface="Arial"/>
              <a:buChar char="•"/>
            </a:pPr>
            <a:r>
              <a:rPr lang="en-US" sz="1200" dirty="0">
                <a:solidFill>
                  <a:schemeClr val="dk1"/>
                </a:solidFill>
                <a:latin typeface="Century Gothic"/>
                <a:ea typeface="Century Gothic"/>
                <a:cs typeface="Century Gothic"/>
                <a:sym typeface="Century Gothic"/>
              </a:rPr>
              <a:t>Variables declared with the let keyword can have Block Scope.</a:t>
            </a:r>
            <a:endParaRPr dirty="0"/>
          </a:p>
          <a:p>
            <a:pPr marL="171450" marR="0" lvl="0" indent="-171450" algn="l" rtl="0">
              <a:spcBef>
                <a:spcPts val="0"/>
              </a:spcBef>
              <a:spcAft>
                <a:spcPts val="0"/>
              </a:spcAft>
              <a:buClr>
                <a:schemeClr val="dk1"/>
              </a:buClr>
              <a:buSzPts val="1200"/>
              <a:buFont typeface="Arial"/>
              <a:buChar char="•"/>
            </a:pPr>
            <a:r>
              <a:rPr lang="en-US" sz="1200" dirty="0">
                <a:solidFill>
                  <a:schemeClr val="dk1"/>
                </a:solidFill>
                <a:latin typeface="Century Gothic"/>
                <a:ea typeface="Century Gothic"/>
                <a:cs typeface="Century Gothic"/>
                <a:sym typeface="Century Gothic"/>
              </a:rPr>
              <a:t>Variables declared inside a block {} cannot be accessed from outside the block:</a:t>
            </a:r>
            <a:endParaRPr dirty="0"/>
          </a:p>
        </p:txBody>
      </p:sp>
    </p:spTree>
    <p:extLst>
      <p:ext uri="{BB962C8B-B14F-4D97-AF65-F5344CB8AC3E}">
        <p14:creationId xmlns:p14="http://schemas.microsoft.com/office/powerpoint/2010/main" val="106759405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24">
          <a:extLst>
            <a:ext uri="{FF2B5EF4-FFF2-40B4-BE49-F238E27FC236}">
              <a16:creationId xmlns:a16="http://schemas.microsoft.com/office/drawing/2014/main" id="{51E1A0E2-B0A0-FA24-9A34-96F76D530172}"/>
            </a:ext>
          </a:extLst>
        </p:cNvPr>
        <p:cNvGrpSpPr/>
        <p:nvPr/>
      </p:nvGrpSpPr>
      <p:grpSpPr>
        <a:xfrm>
          <a:off x="0" y="0"/>
          <a:ext cx="0" cy="0"/>
          <a:chOff x="0" y="0"/>
          <a:chExt cx="0" cy="0"/>
        </a:xfrm>
      </p:grpSpPr>
      <p:sp>
        <p:nvSpPr>
          <p:cNvPr id="226" name="Google Shape;226;p4">
            <a:extLst>
              <a:ext uri="{FF2B5EF4-FFF2-40B4-BE49-F238E27FC236}">
                <a16:creationId xmlns:a16="http://schemas.microsoft.com/office/drawing/2014/main" id="{4CB6D6AC-C6C8-75CE-CBB8-2B1320DCCCA7}"/>
              </a:ext>
            </a:extLst>
          </p:cNvPr>
          <p:cNvSpPr/>
          <p:nvPr/>
        </p:nvSpPr>
        <p:spPr>
          <a:xfrm>
            <a:off x="209006" y="0"/>
            <a:ext cx="10644922" cy="646290"/>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2400" b="1" dirty="0">
                <a:solidFill>
                  <a:srgbClr val="E20F84"/>
                </a:solidFill>
                <a:latin typeface="Century Gothic"/>
                <a:ea typeface="Century Gothic"/>
                <a:cs typeface="Century Gothic"/>
                <a:sym typeface="Century Gothic"/>
              </a:rPr>
              <a:t>Basic Web Development</a:t>
            </a:r>
            <a:endParaRPr dirty="0"/>
          </a:p>
        </p:txBody>
      </p:sp>
      <p:sp>
        <p:nvSpPr>
          <p:cNvPr id="229" name="Google Shape;229;p4">
            <a:extLst>
              <a:ext uri="{FF2B5EF4-FFF2-40B4-BE49-F238E27FC236}">
                <a16:creationId xmlns:a16="http://schemas.microsoft.com/office/drawing/2014/main" id="{5E36B89A-60BD-BBA2-9F1F-74464F5FAA55}"/>
              </a:ext>
            </a:extLst>
          </p:cNvPr>
          <p:cNvSpPr txBox="1"/>
          <p:nvPr/>
        </p:nvSpPr>
        <p:spPr>
          <a:xfrm>
            <a:off x="793950" y="1073791"/>
            <a:ext cx="4700941" cy="369291"/>
          </a:xfrm>
          <a:prstGeom prst="rect">
            <a:avLst/>
          </a:prstGeom>
          <a:noFill/>
          <a:ln>
            <a:noFill/>
          </a:ln>
        </p:spPr>
        <p:txBody>
          <a:bodyPr spcFirstLastPara="1" wrap="square" lIns="91425" tIns="45700" rIns="91425" bIns="45700" anchor="t" anchorCtr="0">
            <a:spAutoFit/>
          </a:bodyPr>
          <a:lstStyle/>
          <a:p>
            <a:pPr marR="0" lvl="0" algn="l" rtl="0">
              <a:spcBef>
                <a:spcPts val="0"/>
              </a:spcBef>
              <a:spcAft>
                <a:spcPts val="0"/>
              </a:spcAft>
              <a:buClr>
                <a:srgbClr val="3A3838"/>
              </a:buClr>
              <a:buSzPts val="1800"/>
            </a:pPr>
            <a:r>
              <a:rPr lang="en-GB" sz="1800" b="1" dirty="0">
                <a:solidFill>
                  <a:srgbClr val="3A3838"/>
                </a:solidFill>
                <a:latin typeface="Century Gothic" panose="020B0502020202020204" pitchFamily="34" charset="0"/>
                <a:ea typeface="Century Gothic"/>
                <a:cs typeface="Century Gothic"/>
                <a:sym typeface="Century Gothic"/>
              </a:rPr>
              <a:t>8. JavaScript </a:t>
            </a:r>
            <a:r>
              <a:rPr lang="en-GB" sz="1800" b="1" dirty="0" err="1">
                <a:solidFill>
                  <a:srgbClr val="3A3838"/>
                </a:solidFill>
                <a:latin typeface="Century Gothic" panose="020B0502020202020204" pitchFamily="34" charset="0"/>
                <a:ea typeface="Century Gothic"/>
                <a:cs typeface="Century Gothic"/>
                <a:sym typeface="Century Gothic"/>
              </a:rPr>
              <a:t>Const</a:t>
            </a:r>
            <a:endParaRPr lang="en-US" sz="1800" b="1" dirty="0">
              <a:latin typeface="Century Gothic" panose="020B0502020202020204" pitchFamily="34" charset="0"/>
            </a:endParaRPr>
          </a:p>
        </p:txBody>
      </p:sp>
      <p:sp>
        <p:nvSpPr>
          <p:cNvPr id="2" name="TextBox 1">
            <a:extLst>
              <a:ext uri="{FF2B5EF4-FFF2-40B4-BE49-F238E27FC236}">
                <a16:creationId xmlns:a16="http://schemas.microsoft.com/office/drawing/2014/main" id="{44719C9C-65CA-A201-2A2F-B9C277908088}"/>
              </a:ext>
            </a:extLst>
          </p:cNvPr>
          <p:cNvSpPr txBox="1"/>
          <p:nvPr/>
        </p:nvSpPr>
        <p:spPr>
          <a:xfrm>
            <a:off x="474182" y="655393"/>
            <a:ext cx="2965877" cy="400110"/>
          </a:xfrm>
          <a:prstGeom prst="rect">
            <a:avLst/>
          </a:prstGeom>
          <a:noFill/>
        </p:spPr>
        <p:txBody>
          <a:bodyPr wrap="none" rtlCol="0">
            <a:spAutoFit/>
          </a:bodyPr>
          <a:lstStyle/>
          <a:p>
            <a:pPr marL="342900" indent="-342900">
              <a:buClr>
                <a:srgbClr val="E20F84"/>
              </a:buClr>
              <a:buFont typeface="Arial" panose="020B0604020202020204" pitchFamily="34" charset="0"/>
              <a:buChar char="•"/>
            </a:pPr>
            <a:r>
              <a:rPr lang="en-GB" sz="2000" b="1" dirty="0">
                <a:solidFill>
                  <a:srgbClr val="E20F84"/>
                </a:solidFill>
                <a:latin typeface="Century Gothic" panose="020B0502020202020204" pitchFamily="34" charset="0"/>
                <a:cs typeface="Arial" panose="020B0604020202020204" pitchFamily="34" charset="0"/>
              </a:rPr>
              <a:t>JAVASCRIPT Tutorial</a:t>
            </a:r>
          </a:p>
        </p:txBody>
      </p:sp>
      <p:pic>
        <p:nvPicPr>
          <p:cNvPr id="777" name="Google Shape;777;p56"/>
          <p:cNvPicPr preferRelativeResize="0"/>
          <p:nvPr/>
        </p:nvPicPr>
        <p:blipFill rotWithShape="1">
          <a:blip r:embed="rId3">
            <a:alphaModFix/>
          </a:blip>
          <a:srcRect r="13659"/>
          <a:stretch/>
        </p:blipFill>
        <p:spPr>
          <a:xfrm>
            <a:off x="1412857" y="2101804"/>
            <a:ext cx="7920686" cy="626951"/>
          </a:xfrm>
          <a:prstGeom prst="rect">
            <a:avLst/>
          </a:prstGeom>
          <a:noFill/>
          <a:ln>
            <a:noFill/>
          </a:ln>
        </p:spPr>
      </p:pic>
      <p:sp>
        <p:nvSpPr>
          <p:cNvPr id="7" name="Google Shape;766;p55"/>
          <p:cNvSpPr txBox="1"/>
          <p:nvPr/>
        </p:nvSpPr>
        <p:spPr>
          <a:xfrm>
            <a:off x="1142144" y="1630266"/>
            <a:ext cx="8494295" cy="461665"/>
          </a:xfrm>
          <a:prstGeom prst="rect">
            <a:avLst/>
          </a:prstGeom>
          <a:noFill/>
          <a:ln>
            <a:noFill/>
          </a:ln>
        </p:spPr>
        <p:txBody>
          <a:bodyPr spcFirstLastPara="1" wrap="square" lIns="91425" tIns="45700" rIns="91425" bIns="45700" anchor="t" anchorCtr="0">
            <a:spAutoFit/>
          </a:bodyPr>
          <a:lstStyle/>
          <a:p>
            <a:pPr marL="171450" marR="0" lvl="0" indent="-171450" algn="l" rtl="0">
              <a:spcBef>
                <a:spcPts val="0"/>
              </a:spcBef>
              <a:spcAft>
                <a:spcPts val="0"/>
              </a:spcAft>
              <a:buClr>
                <a:schemeClr val="dk1"/>
              </a:buClr>
              <a:buSzPts val="1200"/>
              <a:buFont typeface="Arial"/>
              <a:buChar char="•"/>
            </a:pPr>
            <a:r>
              <a:rPr lang="en-US" sz="1200" dirty="0">
                <a:solidFill>
                  <a:schemeClr val="dk1"/>
                </a:solidFill>
                <a:latin typeface="Century Gothic"/>
                <a:ea typeface="Century Gothic"/>
                <a:cs typeface="Century Gothic"/>
                <a:sym typeface="Century Gothic"/>
              </a:rPr>
              <a:t>Declaring a variable with const is similar to let when it comes to Block Scope.</a:t>
            </a:r>
            <a:endParaRPr sz="1200" dirty="0">
              <a:solidFill>
                <a:schemeClr val="dk1"/>
              </a:solidFill>
              <a:latin typeface="Century Gothic"/>
              <a:ea typeface="Century Gothic"/>
              <a:cs typeface="Century Gothic"/>
              <a:sym typeface="Century Gothic"/>
            </a:endParaRPr>
          </a:p>
          <a:p>
            <a:pPr marL="171450" marR="0" lvl="0" indent="-171450" algn="l" rtl="0">
              <a:spcBef>
                <a:spcPts val="0"/>
              </a:spcBef>
              <a:spcAft>
                <a:spcPts val="0"/>
              </a:spcAft>
              <a:buClr>
                <a:schemeClr val="dk1"/>
              </a:buClr>
              <a:buSzPts val="1200"/>
              <a:buFont typeface="Arial"/>
              <a:buChar char="•"/>
            </a:pPr>
            <a:r>
              <a:rPr lang="en-US" sz="1200" dirty="0">
                <a:solidFill>
                  <a:schemeClr val="dk1"/>
                </a:solidFill>
                <a:latin typeface="Century Gothic"/>
                <a:ea typeface="Century Gothic"/>
                <a:cs typeface="Century Gothic"/>
                <a:sym typeface="Century Gothic"/>
              </a:rPr>
              <a:t>Variables defined with const behave like let variables, except they cannot be reassigned:</a:t>
            </a:r>
            <a:endParaRPr sz="1200" dirty="0">
              <a:solidFill>
                <a:schemeClr val="dk1"/>
              </a:solidFill>
              <a:latin typeface="Century Gothic"/>
              <a:ea typeface="Century Gothic"/>
              <a:cs typeface="Century Gothic"/>
              <a:sym typeface="Century Gothic"/>
            </a:endParaRPr>
          </a:p>
        </p:txBody>
      </p:sp>
    </p:spTree>
    <p:extLst>
      <p:ext uri="{BB962C8B-B14F-4D97-AF65-F5344CB8AC3E}">
        <p14:creationId xmlns:p14="http://schemas.microsoft.com/office/powerpoint/2010/main" val="407443983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24">
          <a:extLst>
            <a:ext uri="{FF2B5EF4-FFF2-40B4-BE49-F238E27FC236}">
              <a16:creationId xmlns:a16="http://schemas.microsoft.com/office/drawing/2014/main" id="{2D870E4B-92D2-2CB7-6B6B-7DF7F7396B58}"/>
            </a:ext>
          </a:extLst>
        </p:cNvPr>
        <p:cNvGrpSpPr/>
        <p:nvPr/>
      </p:nvGrpSpPr>
      <p:grpSpPr>
        <a:xfrm>
          <a:off x="0" y="0"/>
          <a:ext cx="0" cy="0"/>
          <a:chOff x="0" y="0"/>
          <a:chExt cx="0" cy="0"/>
        </a:xfrm>
      </p:grpSpPr>
      <p:sp>
        <p:nvSpPr>
          <p:cNvPr id="226" name="Google Shape;226;p4">
            <a:extLst>
              <a:ext uri="{FF2B5EF4-FFF2-40B4-BE49-F238E27FC236}">
                <a16:creationId xmlns:a16="http://schemas.microsoft.com/office/drawing/2014/main" id="{DCAF4891-D466-02EF-933C-8F740A9A1A23}"/>
              </a:ext>
            </a:extLst>
          </p:cNvPr>
          <p:cNvSpPr/>
          <p:nvPr/>
        </p:nvSpPr>
        <p:spPr>
          <a:xfrm>
            <a:off x="209006" y="0"/>
            <a:ext cx="10644922" cy="646290"/>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2400" b="1" dirty="0">
                <a:solidFill>
                  <a:srgbClr val="E20F84"/>
                </a:solidFill>
                <a:latin typeface="Century Gothic"/>
                <a:ea typeface="Century Gothic"/>
                <a:cs typeface="Century Gothic"/>
                <a:sym typeface="Century Gothic"/>
              </a:rPr>
              <a:t>Basic Web Development</a:t>
            </a:r>
            <a:endParaRPr dirty="0"/>
          </a:p>
        </p:txBody>
      </p:sp>
      <p:sp>
        <p:nvSpPr>
          <p:cNvPr id="229" name="Google Shape;229;p4">
            <a:extLst>
              <a:ext uri="{FF2B5EF4-FFF2-40B4-BE49-F238E27FC236}">
                <a16:creationId xmlns:a16="http://schemas.microsoft.com/office/drawing/2014/main" id="{1C27B95A-02BB-40B8-C139-95803BDBBDF6}"/>
              </a:ext>
            </a:extLst>
          </p:cNvPr>
          <p:cNvSpPr txBox="1"/>
          <p:nvPr/>
        </p:nvSpPr>
        <p:spPr>
          <a:xfrm>
            <a:off x="793950" y="1073791"/>
            <a:ext cx="4700941" cy="369291"/>
          </a:xfrm>
          <a:prstGeom prst="rect">
            <a:avLst/>
          </a:prstGeom>
          <a:noFill/>
          <a:ln>
            <a:noFill/>
          </a:ln>
        </p:spPr>
        <p:txBody>
          <a:bodyPr spcFirstLastPara="1" wrap="square" lIns="91425" tIns="45700" rIns="91425" bIns="45700" anchor="t" anchorCtr="0">
            <a:spAutoFit/>
          </a:bodyPr>
          <a:lstStyle/>
          <a:p>
            <a:pPr marR="0" lvl="0" algn="l" rtl="0">
              <a:spcBef>
                <a:spcPts val="0"/>
              </a:spcBef>
              <a:spcAft>
                <a:spcPts val="0"/>
              </a:spcAft>
              <a:buClr>
                <a:srgbClr val="3A3838"/>
              </a:buClr>
              <a:buSzPts val="1800"/>
            </a:pPr>
            <a:r>
              <a:rPr lang="en-GB" sz="1800" b="1" dirty="0">
                <a:solidFill>
                  <a:srgbClr val="3A3838"/>
                </a:solidFill>
                <a:latin typeface="Century Gothic" panose="020B0502020202020204" pitchFamily="34" charset="0"/>
                <a:ea typeface="Century Gothic"/>
                <a:cs typeface="Century Gothic"/>
                <a:sym typeface="Century Gothic"/>
              </a:rPr>
              <a:t>9. JavaScript Data Types</a:t>
            </a:r>
            <a:endParaRPr lang="en-US" sz="1800" b="1" dirty="0">
              <a:latin typeface="Century Gothic" panose="020B0502020202020204" pitchFamily="34" charset="0"/>
            </a:endParaRPr>
          </a:p>
        </p:txBody>
      </p:sp>
      <p:sp>
        <p:nvSpPr>
          <p:cNvPr id="2" name="TextBox 1">
            <a:extLst>
              <a:ext uri="{FF2B5EF4-FFF2-40B4-BE49-F238E27FC236}">
                <a16:creationId xmlns:a16="http://schemas.microsoft.com/office/drawing/2014/main" id="{3F3FD5AA-0DBD-E3C0-21D7-1BB7D6FB6FF0}"/>
              </a:ext>
            </a:extLst>
          </p:cNvPr>
          <p:cNvSpPr txBox="1"/>
          <p:nvPr/>
        </p:nvSpPr>
        <p:spPr>
          <a:xfrm>
            <a:off x="474182" y="655393"/>
            <a:ext cx="2965877" cy="400110"/>
          </a:xfrm>
          <a:prstGeom prst="rect">
            <a:avLst/>
          </a:prstGeom>
          <a:noFill/>
        </p:spPr>
        <p:txBody>
          <a:bodyPr wrap="none" rtlCol="0">
            <a:spAutoFit/>
          </a:bodyPr>
          <a:lstStyle/>
          <a:p>
            <a:pPr marL="342900" indent="-342900">
              <a:buClr>
                <a:srgbClr val="E20F84"/>
              </a:buClr>
              <a:buFont typeface="Arial" panose="020B0604020202020204" pitchFamily="34" charset="0"/>
              <a:buChar char="•"/>
            </a:pPr>
            <a:r>
              <a:rPr lang="en-GB" sz="2000" b="1" dirty="0">
                <a:solidFill>
                  <a:srgbClr val="E20F84"/>
                </a:solidFill>
                <a:latin typeface="Century Gothic" panose="020B0502020202020204" pitchFamily="34" charset="0"/>
                <a:cs typeface="Arial" panose="020B0604020202020204" pitchFamily="34" charset="0"/>
              </a:rPr>
              <a:t>JAVASCRIPT Tutorial</a:t>
            </a:r>
          </a:p>
        </p:txBody>
      </p:sp>
      <p:pic>
        <p:nvPicPr>
          <p:cNvPr id="7" name="Google Shape;797;p58"/>
          <p:cNvPicPr preferRelativeResize="0"/>
          <p:nvPr/>
        </p:nvPicPr>
        <p:blipFill rotWithShape="1">
          <a:blip r:embed="rId3">
            <a:alphaModFix/>
          </a:blip>
          <a:srcRect r="11731"/>
          <a:stretch/>
        </p:blipFill>
        <p:spPr>
          <a:xfrm>
            <a:off x="1404834" y="2034188"/>
            <a:ext cx="8065965" cy="653739"/>
          </a:xfrm>
          <a:prstGeom prst="rect">
            <a:avLst/>
          </a:prstGeom>
          <a:noFill/>
          <a:ln>
            <a:noFill/>
          </a:ln>
        </p:spPr>
      </p:pic>
      <p:sp>
        <p:nvSpPr>
          <p:cNvPr id="8" name="Google Shape;796;p58"/>
          <p:cNvSpPr txBox="1"/>
          <p:nvPr/>
        </p:nvSpPr>
        <p:spPr>
          <a:xfrm>
            <a:off x="1142144" y="1636776"/>
            <a:ext cx="8494295" cy="276999"/>
          </a:xfrm>
          <a:prstGeom prst="rect">
            <a:avLst/>
          </a:prstGeom>
          <a:noFill/>
          <a:ln>
            <a:noFill/>
          </a:ln>
        </p:spPr>
        <p:txBody>
          <a:bodyPr spcFirstLastPara="1" wrap="square" lIns="91425" tIns="45700" rIns="91425" bIns="45700" anchor="t" anchorCtr="0">
            <a:spAutoFit/>
          </a:bodyPr>
          <a:lstStyle/>
          <a:p>
            <a:pPr marL="171450" marR="0" lvl="0" indent="-171450" algn="l" rtl="0">
              <a:spcBef>
                <a:spcPts val="0"/>
              </a:spcBef>
              <a:spcAft>
                <a:spcPts val="0"/>
              </a:spcAft>
              <a:buClr>
                <a:schemeClr val="dk1"/>
              </a:buClr>
              <a:buSzPts val="1200"/>
              <a:buFont typeface="Arial"/>
              <a:buChar char="•"/>
            </a:pPr>
            <a:r>
              <a:rPr lang="en-US" sz="1200" dirty="0">
                <a:solidFill>
                  <a:schemeClr val="dk1"/>
                </a:solidFill>
                <a:latin typeface="Century Gothic"/>
                <a:ea typeface="Century Gothic"/>
                <a:cs typeface="Century Gothic"/>
                <a:sym typeface="Century Gothic"/>
              </a:rPr>
              <a:t>JavaScript variables can hold many data types: numbers, strings, objects and more:</a:t>
            </a:r>
            <a:endParaRPr dirty="0"/>
          </a:p>
        </p:txBody>
      </p:sp>
    </p:spTree>
    <p:extLst>
      <p:ext uri="{BB962C8B-B14F-4D97-AF65-F5344CB8AC3E}">
        <p14:creationId xmlns:p14="http://schemas.microsoft.com/office/powerpoint/2010/main" val="155388999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24">
          <a:extLst>
            <a:ext uri="{FF2B5EF4-FFF2-40B4-BE49-F238E27FC236}">
              <a16:creationId xmlns:a16="http://schemas.microsoft.com/office/drawing/2014/main" id="{5A53A489-F45F-95E0-F82B-5ACB954AD5E7}"/>
            </a:ext>
          </a:extLst>
        </p:cNvPr>
        <p:cNvGrpSpPr/>
        <p:nvPr/>
      </p:nvGrpSpPr>
      <p:grpSpPr>
        <a:xfrm>
          <a:off x="0" y="0"/>
          <a:ext cx="0" cy="0"/>
          <a:chOff x="0" y="0"/>
          <a:chExt cx="0" cy="0"/>
        </a:xfrm>
      </p:grpSpPr>
      <p:sp>
        <p:nvSpPr>
          <p:cNvPr id="226" name="Google Shape;226;p4">
            <a:extLst>
              <a:ext uri="{FF2B5EF4-FFF2-40B4-BE49-F238E27FC236}">
                <a16:creationId xmlns:a16="http://schemas.microsoft.com/office/drawing/2014/main" id="{FFDCB8AE-B099-1192-E375-B1CEAF84F8F4}"/>
              </a:ext>
            </a:extLst>
          </p:cNvPr>
          <p:cNvSpPr/>
          <p:nvPr/>
        </p:nvSpPr>
        <p:spPr>
          <a:xfrm>
            <a:off x="209006" y="0"/>
            <a:ext cx="10644922" cy="646290"/>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2400" b="1" dirty="0">
                <a:solidFill>
                  <a:srgbClr val="E20F84"/>
                </a:solidFill>
                <a:latin typeface="Century Gothic"/>
                <a:ea typeface="Century Gothic"/>
                <a:cs typeface="Century Gothic"/>
                <a:sym typeface="Century Gothic"/>
              </a:rPr>
              <a:t>Basic Web Development</a:t>
            </a:r>
            <a:endParaRPr dirty="0"/>
          </a:p>
        </p:txBody>
      </p:sp>
      <p:sp>
        <p:nvSpPr>
          <p:cNvPr id="229" name="Google Shape;229;p4">
            <a:extLst>
              <a:ext uri="{FF2B5EF4-FFF2-40B4-BE49-F238E27FC236}">
                <a16:creationId xmlns:a16="http://schemas.microsoft.com/office/drawing/2014/main" id="{F265652E-BA24-C5C9-3D26-FA30756A6B53}"/>
              </a:ext>
            </a:extLst>
          </p:cNvPr>
          <p:cNvSpPr txBox="1"/>
          <p:nvPr/>
        </p:nvSpPr>
        <p:spPr>
          <a:xfrm>
            <a:off x="793950" y="1073791"/>
            <a:ext cx="4700941" cy="369291"/>
          </a:xfrm>
          <a:prstGeom prst="rect">
            <a:avLst/>
          </a:prstGeom>
          <a:noFill/>
          <a:ln>
            <a:noFill/>
          </a:ln>
        </p:spPr>
        <p:txBody>
          <a:bodyPr spcFirstLastPara="1" wrap="square" lIns="91425" tIns="45700" rIns="91425" bIns="45700" anchor="t" anchorCtr="0">
            <a:spAutoFit/>
          </a:bodyPr>
          <a:lstStyle/>
          <a:p>
            <a:pPr marR="0" lvl="0" algn="l" rtl="0">
              <a:spcBef>
                <a:spcPts val="0"/>
              </a:spcBef>
              <a:spcAft>
                <a:spcPts val="0"/>
              </a:spcAft>
              <a:buClr>
                <a:srgbClr val="3A3838"/>
              </a:buClr>
              <a:buSzPts val="1800"/>
            </a:pPr>
            <a:r>
              <a:rPr lang="en-GB" sz="1800" b="1" dirty="0">
                <a:solidFill>
                  <a:srgbClr val="3A3838"/>
                </a:solidFill>
                <a:latin typeface="Century Gothic" panose="020B0502020202020204" pitchFamily="34" charset="0"/>
                <a:ea typeface="Century Gothic"/>
                <a:cs typeface="Century Gothic"/>
                <a:sym typeface="Century Gothic"/>
              </a:rPr>
              <a:t>10. JavaScript Functions</a:t>
            </a:r>
            <a:endParaRPr lang="en-US" sz="1800" b="1" dirty="0">
              <a:latin typeface="Century Gothic" panose="020B0502020202020204" pitchFamily="34" charset="0"/>
            </a:endParaRPr>
          </a:p>
        </p:txBody>
      </p:sp>
      <p:sp>
        <p:nvSpPr>
          <p:cNvPr id="2" name="TextBox 1">
            <a:extLst>
              <a:ext uri="{FF2B5EF4-FFF2-40B4-BE49-F238E27FC236}">
                <a16:creationId xmlns:a16="http://schemas.microsoft.com/office/drawing/2014/main" id="{B0159B56-E47E-501E-A364-8A756BE31F95}"/>
              </a:ext>
            </a:extLst>
          </p:cNvPr>
          <p:cNvSpPr txBox="1"/>
          <p:nvPr/>
        </p:nvSpPr>
        <p:spPr>
          <a:xfrm>
            <a:off x="474182" y="655393"/>
            <a:ext cx="2965877" cy="400110"/>
          </a:xfrm>
          <a:prstGeom prst="rect">
            <a:avLst/>
          </a:prstGeom>
          <a:noFill/>
        </p:spPr>
        <p:txBody>
          <a:bodyPr wrap="none" rtlCol="0">
            <a:spAutoFit/>
          </a:bodyPr>
          <a:lstStyle/>
          <a:p>
            <a:pPr marL="342900" indent="-342900">
              <a:buClr>
                <a:srgbClr val="E20F84"/>
              </a:buClr>
              <a:buFont typeface="Arial" panose="020B0604020202020204" pitchFamily="34" charset="0"/>
              <a:buChar char="•"/>
            </a:pPr>
            <a:r>
              <a:rPr lang="en-GB" sz="2000" b="1" dirty="0">
                <a:solidFill>
                  <a:srgbClr val="E20F84"/>
                </a:solidFill>
                <a:latin typeface="Century Gothic" panose="020B0502020202020204" pitchFamily="34" charset="0"/>
                <a:cs typeface="Arial" panose="020B0604020202020204" pitchFamily="34" charset="0"/>
              </a:rPr>
              <a:t>JAVASCRIPT Tutorial</a:t>
            </a:r>
          </a:p>
        </p:txBody>
      </p:sp>
      <p:pic>
        <p:nvPicPr>
          <p:cNvPr id="7" name="Google Shape;787;p57"/>
          <p:cNvPicPr preferRelativeResize="0"/>
          <p:nvPr/>
        </p:nvPicPr>
        <p:blipFill rotWithShape="1">
          <a:blip r:embed="rId3">
            <a:alphaModFix/>
          </a:blip>
          <a:srcRect r="12011"/>
          <a:stretch/>
        </p:blipFill>
        <p:spPr>
          <a:xfrm>
            <a:off x="1404833" y="2048759"/>
            <a:ext cx="8040327" cy="647065"/>
          </a:xfrm>
          <a:prstGeom prst="rect">
            <a:avLst/>
          </a:prstGeom>
          <a:noFill/>
          <a:ln>
            <a:noFill/>
          </a:ln>
        </p:spPr>
      </p:pic>
      <p:sp>
        <p:nvSpPr>
          <p:cNvPr id="8" name="Google Shape;786;p57"/>
          <p:cNvSpPr txBox="1"/>
          <p:nvPr/>
        </p:nvSpPr>
        <p:spPr>
          <a:xfrm>
            <a:off x="1142144" y="1541526"/>
            <a:ext cx="8494295" cy="461665"/>
          </a:xfrm>
          <a:prstGeom prst="rect">
            <a:avLst/>
          </a:prstGeom>
          <a:noFill/>
          <a:ln>
            <a:noFill/>
          </a:ln>
        </p:spPr>
        <p:txBody>
          <a:bodyPr spcFirstLastPara="1" wrap="square" lIns="91425" tIns="45700" rIns="91425" bIns="45700" anchor="t" anchorCtr="0">
            <a:spAutoFit/>
          </a:bodyPr>
          <a:lstStyle/>
          <a:p>
            <a:pPr marL="171450" marR="0" lvl="0" indent="-171450" algn="l" rtl="0">
              <a:spcBef>
                <a:spcPts val="0"/>
              </a:spcBef>
              <a:spcAft>
                <a:spcPts val="0"/>
              </a:spcAft>
              <a:buClr>
                <a:schemeClr val="dk1"/>
              </a:buClr>
              <a:buSzPts val="1200"/>
              <a:buFont typeface="Arial"/>
              <a:buChar char="•"/>
            </a:pPr>
            <a:r>
              <a:rPr lang="en-US" sz="1200" dirty="0">
                <a:solidFill>
                  <a:schemeClr val="dk1"/>
                </a:solidFill>
                <a:latin typeface="Century Gothic"/>
                <a:ea typeface="Century Gothic"/>
                <a:cs typeface="Century Gothic"/>
                <a:sym typeface="Century Gothic"/>
              </a:rPr>
              <a:t>A JavaScript function is a block of code designed to perform a particular task.</a:t>
            </a:r>
            <a:endParaRPr sz="1200" dirty="0">
              <a:solidFill>
                <a:schemeClr val="dk1"/>
              </a:solidFill>
              <a:latin typeface="Century Gothic"/>
              <a:ea typeface="Century Gothic"/>
              <a:cs typeface="Century Gothic"/>
              <a:sym typeface="Century Gothic"/>
            </a:endParaRPr>
          </a:p>
          <a:p>
            <a:pPr marL="171450" marR="0" lvl="0" indent="-171450" algn="l" rtl="0">
              <a:spcBef>
                <a:spcPts val="0"/>
              </a:spcBef>
              <a:spcAft>
                <a:spcPts val="0"/>
              </a:spcAft>
              <a:buClr>
                <a:schemeClr val="dk1"/>
              </a:buClr>
              <a:buSzPts val="1200"/>
              <a:buFont typeface="Arial"/>
              <a:buChar char="•"/>
            </a:pPr>
            <a:r>
              <a:rPr lang="en-US" sz="1200" dirty="0">
                <a:solidFill>
                  <a:schemeClr val="dk1"/>
                </a:solidFill>
                <a:latin typeface="Century Gothic"/>
                <a:ea typeface="Century Gothic"/>
                <a:cs typeface="Century Gothic"/>
                <a:sym typeface="Century Gothic"/>
              </a:rPr>
              <a:t>A JavaScript function is executed when "something" invokes it (calls it).</a:t>
            </a:r>
            <a:endParaRPr sz="1200" dirty="0">
              <a:solidFill>
                <a:schemeClr val="dk1"/>
              </a:solidFill>
              <a:latin typeface="Century Gothic"/>
              <a:ea typeface="Century Gothic"/>
              <a:cs typeface="Century Gothic"/>
              <a:sym typeface="Century Gothic"/>
            </a:endParaRPr>
          </a:p>
        </p:txBody>
      </p:sp>
    </p:spTree>
    <p:extLst>
      <p:ext uri="{BB962C8B-B14F-4D97-AF65-F5344CB8AC3E}">
        <p14:creationId xmlns:p14="http://schemas.microsoft.com/office/powerpoint/2010/main" val="358250189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24">
          <a:extLst>
            <a:ext uri="{FF2B5EF4-FFF2-40B4-BE49-F238E27FC236}">
              <a16:creationId xmlns:a16="http://schemas.microsoft.com/office/drawing/2014/main" id="{A80E9220-1503-1410-3112-D9D945968FD6}"/>
            </a:ext>
          </a:extLst>
        </p:cNvPr>
        <p:cNvGrpSpPr/>
        <p:nvPr/>
      </p:nvGrpSpPr>
      <p:grpSpPr>
        <a:xfrm>
          <a:off x="0" y="0"/>
          <a:ext cx="0" cy="0"/>
          <a:chOff x="0" y="0"/>
          <a:chExt cx="0" cy="0"/>
        </a:xfrm>
      </p:grpSpPr>
      <p:sp>
        <p:nvSpPr>
          <p:cNvPr id="226" name="Google Shape;226;p4">
            <a:extLst>
              <a:ext uri="{FF2B5EF4-FFF2-40B4-BE49-F238E27FC236}">
                <a16:creationId xmlns:a16="http://schemas.microsoft.com/office/drawing/2014/main" id="{77C0604E-0866-A309-6A96-E8770B35FC9D}"/>
              </a:ext>
            </a:extLst>
          </p:cNvPr>
          <p:cNvSpPr/>
          <p:nvPr/>
        </p:nvSpPr>
        <p:spPr>
          <a:xfrm>
            <a:off x="209006" y="0"/>
            <a:ext cx="10644922" cy="646290"/>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2400" b="1" dirty="0">
                <a:solidFill>
                  <a:srgbClr val="E20F84"/>
                </a:solidFill>
                <a:latin typeface="Century Gothic"/>
                <a:ea typeface="Century Gothic"/>
                <a:cs typeface="Century Gothic"/>
                <a:sym typeface="Century Gothic"/>
              </a:rPr>
              <a:t>Basic Web Development</a:t>
            </a:r>
            <a:endParaRPr dirty="0"/>
          </a:p>
        </p:txBody>
      </p:sp>
      <p:sp>
        <p:nvSpPr>
          <p:cNvPr id="229" name="Google Shape;229;p4">
            <a:extLst>
              <a:ext uri="{FF2B5EF4-FFF2-40B4-BE49-F238E27FC236}">
                <a16:creationId xmlns:a16="http://schemas.microsoft.com/office/drawing/2014/main" id="{26A03F13-D73A-7D41-8054-F72EB0F480F8}"/>
              </a:ext>
            </a:extLst>
          </p:cNvPr>
          <p:cNvSpPr txBox="1"/>
          <p:nvPr/>
        </p:nvSpPr>
        <p:spPr>
          <a:xfrm>
            <a:off x="793950" y="1073791"/>
            <a:ext cx="4700941" cy="369291"/>
          </a:xfrm>
          <a:prstGeom prst="rect">
            <a:avLst/>
          </a:prstGeom>
          <a:noFill/>
          <a:ln>
            <a:noFill/>
          </a:ln>
        </p:spPr>
        <p:txBody>
          <a:bodyPr spcFirstLastPara="1" wrap="square" lIns="91425" tIns="45700" rIns="91425" bIns="45700" anchor="t" anchorCtr="0">
            <a:spAutoFit/>
          </a:bodyPr>
          <a:lstStyle/>
          <a:p>
            <a:pPr marR="0" lvl="0" algn="l" rtl="0">
              <a:spcBef>
                <a:spcPts val="0"/>
              </a:spcBef>
              <a:spcAft>
                <a:spcPts val="0"/>
              </a:spcAft>
              <a:buClr>
                <a:srgbClr val="3A3838"/>
              </a:buClr>
              <a:buSzPts val="1800"/>
            </a:pPr>
            <a:r>
              <a:rPr lang="en-GB" sz="1800" b="1" dirty="0">
                <a:solidFill>
                  <a:srgbClr val="3A3838"/>
                </a:solidFill>
                <a:latin typeface="Century Gothic" panose="020B0502020202020204" pitchFamily="34" charset="0"/>
                <a:ea typeface="Century Gothic"/>
                <a:cs typeface="Century Gothic"/>
                <a:sym typeface="Century Gothic"/>
              </a:rPr>
              <a:t>11. JavaScript Events</a:t>
            </a:r>
            <a:endParaRPr lang="en-US" sz="1800" b="1" dirty="0">
              <a:latin typeface="Century Gothic" panose="020B0502020202020204" pitchFamily="34" charset="0"/>
            </a:endParaRPr>
          </a:p>
        </p:txBody>
      </p:sp>
      <p:sp>
        <p:nvSpPr>
          <p:cNvPr id="2" name="TextBox 1">
            <a:extLst>
              <a:ext uri="{FF2B5EF4-FFF2-40B4-BE49-F238E27FC236}">
                <a16:creationId xmlns:a16="http://schemas.microsoft.com/office/drawing/2014/main" id="{DB1C19D3-51A2-28D2-4445-D44F641C5E84}"/>
              </a:ext>
            </a:extLst>
          </p:cNvPr>
          <p:cNvSpPr txBox="1"/>
          <p:nvPr/>
        </p:nvSpPr>
        <p:spPr>
          <a:xfrm>
            <a:off x="474182" y="655393"/>
            <a:ext cx="2965877" cy="400110"/>
          </a:xfrm>
          <a:prstGeom prst="rect">
            <a:avLst/>
          </a:prstGeom>
          <a:noFill/>
        </p:spPr>
        <p:txBody>
          <a:bodyPr wrap="none" rtlCol="0">
            <a:spAutoFit/>
          </a:bodyPr>
          <a:lstStyle/>
          <a:p>
            <a:pPr marL="342900" indent="-342900">
              <a:buClr>
                <a:srgbClr val="E20F84"/>
              </a:buClr>
              <a:buFont typeface="Arial" panose="020B0604020202020204" pitchFamily="34" charset="0"/>
              <a:buChar char="•"/>
            </a:pPr>
            <a:r>
              <a:rPr lang="en-GB" sz="2000" b="1" dirty="0">
                <a:solidFill>
                  <a:srgbClr val="E20F84"/>
                </a:solidFill>
                <a:latin typeface="Century Gothic" panose="020B0502020202020204" pitchFamily="34" charset="0"/>
                <a:cs typeface="Arial" panose="020B0604020202020204" pitchFamily="34" charset="0"/>
              </a:rPr>
              <a:t>JAVASCRIPT Tutorial</a:t>
            </a:r>
          </a:p>
        </p:txBody>
      </p:sp>
      <p:sp>
        <p:nvSpPr>
          <p:cNvPr id="4" name="Google Shape;806;p59"/>
          <p:cNvSpPr txBox="1"/>
          <p:nvPr/>
        </p:nvSpPr>
        <p:spPr>
          <a:xfrm>
            <a:off x="1151289" y="1636776"/>
            <a:ext cx="8494295" cy="1200329"/>
          </a:xfrm>
          <a:prstGeom prst="rect">
            <a:avLst/>
          </a:prstGeom>
          <a:noFill/>
          <a:ln>
            <a:noFill/>
          </a:ln>
        </p:spPr>
        <p:txBody>
          <a:bodyPr spcFirstLastPara="1" wrap="square" lIns="91425" tIns="45700" rIns="91425" bIns="45700" anchor="t" anchorCtr="0">
            <a:spAutoFit/>
          </a:bodyPr>
          <a:lstStyle/>
          <a:p>
            <a:pPr marL="171450" marR="0" lvl="0" indent="-171450" algn="l" rtl="0">
              <a:spcBef>
                <a:spcPts val="0"/>
              </a:spcBef>
              <a:spcAft>
                <a:spcPts val="0"/>
              </a:spcAft>
              <a:buClr>
                <a:schemeClr val="dk1"/>
              </a:buClr>
              <a:buSzPts val="1200"/>
              <a:buFont typeface="Arial"/>
              <a:buChar char="•"/>
            </a:pPr>
            <a:r>
              <a:rPr lang="en-US" sz="1200" dirty="0">
                <a:solidFill>
                  <a:schemeClr val="dk1"/>
                </a:solidFill>
                <a:latin typeface="Century Gothic"/>
                <a:ea typeface="Century Gothic"/>
                <a:cs typeface="Century Gothic"/>
                <a:sym typeface="Century Gothic"/>
              </a:rPr>
              <a:t>HTML events are </a:t>
            </a:r>
            <a:r>
              <a:rPr lang="en-US" sz="1200" b="1" dirty="0">
                <a:solidFill>
                  <a:schemeClr val="dk1"/>
                </a:solidFill>
                <a:latin typeface="Century Gothic"/>
                <a:ea typeface="Century Gothic"/>
                <a:cs typeface="Century Gothic"/>
                <a:sym typeface="Century Gothic"/>
              </a:rPr>
              <a:t>"things"</a:t>
            </a:r>
            <a:r>
              <a:rPr lang="en-US" sz="1200" dirty="0">
                <a:solidFill>
                  <a:schemeClr val="dk1"/>
                </a:solidFill>
                <a:latin typeface="Century Gothic"/>
                <a:ea typeface="Century Gothic"/>
                <a:cs typeface="Century Gothic"/>
                <a:sym typeface="Century Gothic"/>
              </a:rPr>
              <a:t> that happen to HTML elements</a:t>
            </a:r>
            <a:endParaRPr sz="1200" dirty="0">
              <a:solidFill>
                <a:schemeClr val="dk1"/>
              </a:solidFill>
              <a:latin typeface="Century Gothic"/>
              <a:ea typeface="Century Gothic"/>
              <a:cs typeface="Century Gothic"/>
              <a:sym typeface="Century Gothic"/>
            </a:endParaRPr>
          </a:p>
          <a:p>
            <a:pPr marL="171450" marR="0" lvl="0" indent="-171450" algn="l" rtl="0">
              <a:spcBef>
                <a:spcPts val="0"/>
              </a:spcBef>
              <a:spcAft>
                <a:spcPts val="0"/>
              </a:spcAft>
              <a:buClr>
                <a:schemeClr val="dk1"/>
              </a:buClr>
              <a:buSzPts val="1200"/>
              <a:buFont typeface="Arial"/>
              <a:buChar char="•"/>
            </a:pPr>
            <a:r>
              <a:rPr lang="en-US" sz="1200" dirty="0">
                <a:solidFill>
                  <a:schemeClr val="dk1"/>
                </a:solidFill>
                <a:latin typeface="Century Gothic"/>
                <a:ea typeface="Century Gothic"/>
                <a:cs typeface="Century Gothic"/>
                <a:sym typeface="Century Gothic"/>
              </a:rPr>
              <a:t>When JavaScript is used in HTML pages, JavaScript can "react" on these events.</a:t>
            </a:r>
            <a:endParaRPr dirty="0"/>
          </a:p>
          <a:p>
            <a:pPr marL="171450" marR="0" lvl="0" indent="-171450" algn="l" rtl="0">
              <a:spcBef>
                <a:spcPts val="0"/>
              </a:spcBef>
              <a:spcAft>
                <a:spcPts val="0"/>
              </a:spcAft>
              <a:buClr>
                <a:schemeClr val="dk1"/>
              </a:buClr>
              <a:buSzPts val="1200"/>
              <a:buFont typeface="Arial"/>
              <a:buChar char="•"/>
            </a:pPr>
            <a:r>
              <a:rPr lang="en-US" sz="1200" dirty="0">
                <a:solidFill>
                  <a:schemeClr val="dk1"/>
                </a:solidFill>
                <a:latin typeface="Century Gothic"/>
                <a:ea typeface="Century Gothic"/>
                <a:cs typeface="Century Gothic"/>
                <a:sym typeface="Century Gothic"/>
              </a:rPr>
              <a:t>Here are some examples of HTML events:</a:t>
            </a:r>
            <a:endParaRPr dirty="0"/>
          </a:p>
          <a:p>
            <a:pPr marL="628650" marR="0" lvl="1" indent="-171450" algn="l" rtl="0">
              <a:spcBef>
                <a:spcPts val="0"/>
              </a:spcBef>
              <a:spcAft>
                <a:spcPts val="0"/>
              </a:spcAft>
              <a:buClr>
                <a:schemeClr val="dk1"/>
              </a:buClr>
              <a:buSzPts val="1200"/>
              <a:buFont typeface="Arial"/>
              <a:buChar char="•"/>
            </a:pPr>
            <a:r>
              <a:rPr lang="en-US" sz="1200" b="0" i="0" u="none" strike="noStrike" cap="none" dirty="0">
                <a:solidFill>
                  <a:schemeClr val="dk1"/>
                </a:solidFill>
                <a:latin typeface="Century Gothic"/>
                <a:ea typeface="Century Gothic"/>
                <a:cs typeface="Century Gothic"/>
                <a:sym typeface="Century Gothic"/>
              </a:rPr>
              <a:t>An HTML web page has finished loading</a:t>
            </a:r>
            <a:endParaRPr dirty="0"/>
          </a:p>
          <a:p>
            <a:pPr marL="628650" marR="0" lvl="1" indent="-171450" algn="l" rtl="0">
              <a:spcBef>
                <a:spcPts val="0"/>
              </a:spcBef>
              <a:spcAft>
                <a:spcPts val="0"/>
              </a:spcAft>
              <a:buClr>
                <a:schemeClr val="dk1"/>
              </a:buClr>
              <a:buSzPts val="1200"/>
              <a:buFont typeface="Arial"/>
              <a:buChar char="•"/>
            </a:pPr>
            <a:r>
              <a:rPr lang="en-US" sz="1200" b="0" i="0" u="none" strike="noStrike" cap="none" dirty="0">
                <a:solidFill>
                  <a:schemeClr val="dk1"/>
                </a:solidFill>
                <a:latin typeface="Century Gothic"/>
                <a:ea typeface="Century Gothic"/>
                <a:cs typeface="Century Gothic"/>
                <a:sym typeface="Century Gothic"/>
              </a:rPr>
              <a:t>An HTML input field was changed</a:t>
            </a:r>
            <a:endParaRPr dirty="0"/>
          </a:p>
          <a:p>
            <a:pPr marL="628650" marR="0" lvl="1" indent="-171450" algn="l" rtl="0">
              <a:spcBef>
                <a:spcPts val="0"/>
              </a:spcBef>
              <a:spcAft>
                <a:spcPts val="0"/>
              </a:spcAft>
              <a:buClr>
                <a:schemeClr val="dk1"/>
              </a:buClr>
              <a:buSzPts val="1200"/>
              <a:buFont typeface="Arial"/>
              <a:buChar char="•"/>
            </a:pPr>
            <a:r>
              <a:rPr lang="en-US" sz="1200" b="0" i="0" u="none" strike="noStrike" cap="none" dirty="0">
                <a:solidFill>
                  <a:schemeClr val="dk1"/>
                </a:solidFill>
                <a:latin typeface="Century Gothic"/>
                <a:ea typeface="Century Gothic"/>
                <a:cs typeface="Century Gothic"/>
                <a:sym typeface="Century Gothic"/>
              </a:rPr>
              <a:t>An HTML button was clicked</a:t>
            </a:r>
            <a:endParaRPr sz="1200" b="0" i="0" u="none" strike="noStrike" cap="none" dirty="0">
              <a:solidFill>
                <a:schemeClr val="dk1"/>
              </a:solidFill>
              <a:latin typeface="Century Gothic"/>
              <a:ea typeface="Century Gothic"/>
              <a:cs typeface="Century Gothic"/>
              <a:sym typeface="Century Gothic"/>
            </a:endParaRPr>
          </a:p>
        </p:txBody>
      </p:sp>
      <p:pic>
        <p:nvPicPr>
          <p:cNvPr id="5" name="Google Shape;807;p59"/>
          <p:cNvPicPr preferRelativeResize="0"/>
          <p:nvPr/>
        </p:nvPicPr>
        <p:blipFill rotWithShape="1">
          <a:blip r:embed="rId3">
            <a:alphaModFix/>
          </a:blip>
          <a:srcRect t="-9333" r="5769"/>
          <a:stretch/>
        </p:blipFill>
        <p:spPr>
          <a:xfrm>
            <a:off x="1151289" y="2833615"/>
            <a:ext cx="8083056" cy="339428"/>
          </a:xfrm>
          <a:prstGeom prst="rect">
            <a:avLst/>
          </a:prstGeom>
          <a:noFill/>
          <a:ln>
            <a:noFill/>
          </a:ln>
        </p:spPr>
      </p:pic>
      <p:pic>
        <p:nvPicPr>
          <p:cNvPr id="6" name="Google Shape;808;p59"/>
          <p:cNvPicPr preferRelativeResize="0"/>
          <p:nvPr/>
        </p:nvPicPr>
        <p:blipFill rotWithShape="1">
          <a:blip r:embed="rId4">
            <a:alphaModFix/>
          </a:blip>
          <a:srcRect t="-13673" r="5966"/>
          <a:stretch/>
        </p:blipFill>
        <p:spPr>
          <a:xfrm>
            <a:off x="1159834" y="3211080"/>
            <a:ext cx="8065965" cy="360574"/>
          </a:xfrm>
          <a:prstGeom prst="rect">
            <a:avLst/>
          </a:prstGeom>
          <a:noFill/>
          <a:ln>
            <a:noFill/>
          </a:ln>
        </p:spPr>
      </p:pic>
      <p:sp>
        <p:nvSpPr>
          <p:cNvPr id="7" name="Google Shape;809;p59"/>
          <p:cNvSpPr txBox="1"/>
          <p:nvPr/>
        </p:nvSpPr>
        <p:spPr>
          <a:xfrm>
            <a:off x="1151288" y="3728986"/>
            <a:ext cx="8494295" cy="83099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a:solidFill>
                  <a:schemeClr val="dk1"/>
                </a:solidFill>
                <a:latin typeface="Century Gothic"/>
                <a:ea typeface="Century Gothic"/>
                <a:cs typeface="Century Gothic"/>
                <a:sym typeface="Century Gothic"/>
              </a:rPr>
              <a:t>Common HTML Events</a:t>
            </a:r>
            <a:endParaRPr/>
          </a:p>
          <a:p>
            <a:pPr marL="171450" marR="0" lvl="0" indent="-171450" algn="l" rtl="0">
              <a:spcBef>
                <a:spcPts val="0"/>
              </a:spcBef>
              <a:spcAft>
                <a:spcPts val="0"/>
              </a:spcAft>
              <a:buClr>
                <a:schemeClr val="dk1"/>
              </a:buClr>
              <a:buSzPts val="1200"/>
              <a:buFont typeface="Arial"/>
              <a:buChar char="•"/>
            </a:pPr>
            <a:r>
              <a:rPr lang="en-US" sz="1200">
                <a:solidFill>
                  <a:schemeClr val="dk1"/>
                </a:solidFill>
                <a:latin typeface="Century Gothic"/>
                <a:ea typeface="Century Gothic"/>
                <a:cs typeface="Century Gothic"/>
                <a:sym typeface="Century Gothic"/>
              </a:rPr>
              <a:t>Onchange : An HTML element has been changed</a:t>
            </a:r>
            <a:endParaRPr/>
          </a:p>
          <a:p>
            <a:pPr marL="171450" marR="0" lvl="0" indent="-171450" algn="l" rtl="0">
              <a:spcBef>
                <a:spcPts val="0"/>
              </a:spcBef>
              <a:spcAft>
                <a:spcPts val="0"/>
              </a:spcAft>
              <a:buClr>
                <a:schemeClr val="dk1"/>
              </a:buClr>
              <a:buSzPts val="1200"/>
              <a:buFont typeface="Arial"/>
              <a:buChar char="•"/>
            </a:pPr>
            <a:r>
              <a:rPr lang="en-US" sz="1200">
                <a:solidFill>
                  <a:schemeClr val="dk1"/>
                </a:solidFill>
                <a:latin typeface="Century Gothic"/>
                <a:ea typeface="Century Gothic"/>
                <a:cs typeface="Century Gothic"/>
                <a:sym typeface="Century Gothic"/>
              </a:rPr>
              <a:t>Onclick : The user clicks an HTML element</a:t>
            </a:r>
            <a:endParaRPr/>
          </a:p>
          <a:p>
            <a:pPr marL="171450" marR="0" lvl="0" indent="-171450" algn="l" rtl="0">
              <a:spcBef>
                <a:spcPts val="0"/>
              </a:spcBef>
              <a:spcAft>
                <a:spcPts val="0"/>
              </a:spcAft>
              <a:buClr>
                <a:schemeClr val="dk1"/>
              </a:buClr>
              <a:buSzPts val="1200"/>
              <a:buFont typeface="Arial"/>
              <a:buChar char="•"/>
            </a:pPr>
            <a:r>
              <a:rPr lang="en-US" sz="1200">
                <a:solidFill>
                  <a:schemeClr val="dk1"/>
                </a:solidFill>
                <a:latin typeface="Century Gothic"/>
                <a:ea typeface="Century Gothic"/>
                <a:cs typeface="Century Gothic"/>
                <a:sym typeface="Century Gothic"/>
              </a:rPr>
              <a:t>Onmouseover : The user moves the mouse over an HTML element</a:t>
            </a:r>
            <a:endParaRPr/>
          </a:p>
        </p:txBody>
      </p:sp>
    </p:spTree>
    <p:extLst>
      <p:ext uri="{BB962C8B-B14F-4D97-AF65-F5344CB8AC3E}">
        <p14:creationId xmlns:p14="http://schemas.microsoft.com/office/powerpoint/2010/main" val="6675728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24">
          <a:extLst>
            <a:ext uri="{FF2B5EF4-FFF2-40B4-BE49-F238E27FC236}">
              <a16:creationId xmlns:a16="http://schemas.microsoft.com/office/drawing/2014/main" id="{4C231A95-E5C2-CFB5-4CD8-FFA8F20BFDFE}"/>
            </a:ext>
          </a:extLst>
        </p:cNvPr>
        <p:cNvGrpSpPr/>
        <p:nvPr/>
      </p:nvGrpSpPr>
      <p:grpSpPr>
        <a:xfrm>
          <a:off x="0" y="0"/>
          <a:ext cx="0" cy="0"/>
          <a:chOff x="0" y="0"/>
          <a:chExt cx="0" cy="0"/>
        </a:xfrm>
      </p:grpSpPr>
      <p:sp>
        <p:nvSpPr>
          <p:cNvPr id="226" name="Google Shape;226;p4">
            <a:extLst>
              <a:ext uri="{FF2B5EF4-FFF2-40B4-BE49-F238E27FC236}">
                <a16:creationId xmlns:a16="http://schemas.microsoft.com/office/drawing/2014/main" id="{EC2D342B-7770-72C0-92D7-21CA6646037F}"/>
              </a:ext>
            </a:extLst>
          </p:cNvPr>
          <p:cNvSpPr/>
          <p:nvPr/>
        </p:nvSpPr>
        <p:spPr>
          <a:xfrm>
            <a:off x="209006" y="0"/>
            <a:ext cx="10644922" cy="646290"/>
          </a:xfrm>
          <a:prstGeom prst="rect">
            <a:avLst/>
          </a:prstGeom>
          <a:noFill/>
          <a:ln>
            <a:noFill/>
          </a:ln>
        </p:spPr>
        <p:txBody>
          <a:bodyPr spcFirstLastPara="1" wrap="square" lIns="91425" tIns="45700" rIns="91425" bIns="45700" anchor="t" anchorCtr="0">
            <a:spAutoFit/>
          </a:bodyPr>
          <a:lstStyle/>
          <a:p>
            <a:pPr lvl="0">
              <a:lnSpc>
                <a:spcPct val="150000"/>
              </a:lnSpc>
            </a:pPr>
            <a:r>
              <a:rPr lang="en-GB" sz="2400" b="1" dirty="0">
                <a:solidFill>
                  <a:srgbClr val="E20F84"/>
                </a:solidFill>
                <a:latin typeface="Century Gothic"/>
                <a:ea typeface="Century Gothic"/>
                <a:cs typeface="Century Gothic"/>
                <a:sym typeface="Century Gothic"/>
              </a:rPr>
              <a:t>Set Up Salesforce DX</a:t>
            </a:r>
          </a:p>
        </p:txBody>
      </p:sp>
      <p:sp>
        <p:nvSpPr>
          <p:cNvPr id="2" name="TextBox 1">
            <a:extLst>
              <a:ext uri="{FF2B5EF4-FFF2-40B4-BE49-F238E27FC236}">
                <a16:creationId xmlns:a16="http://schemas.microsoft.com/office/drawing/2014/main" id="{37ACC6BB-AB25-D65C-FA8D-0AD789657552}"/>
              </a:ext>
            </a:extLst>
          </p:cNvPr>
          <p:cNvSpPr txBox="1"/>
          <p:nvPr/>
        </p:nvSpPr>
        <p:spPr>
          <a:xfrm>
            <a:off x="474182" y="655393"/>
            <a:ext cx="4709944" cy="400110"/>
          </a:xfrm>
          <a:prstGeom prst="rect">
            <a:avLst/>
          </a:prstGeom>
          <a:noFill/>
        </p:spPr>
        <p:txBody>
          <a:bodyPr wrap="none" rtlCol="0">
            <a:spAutoFit/>
          </a:bodyPr>
          <a:lstStyle/>
          <a:p>
            <a:pPr>
              <a:buClr>
                <a:srgbClr val="E20F84"/>
              </a:buClr>
            </a:pPr>
            <a:r>
              <a:rPr lang="en-GB" sz="2000" b="1" dirty="0">
                <a:solidFill>
                  <a:srgbClr val="E20F84"/>
                </a:solidFill>
                <a:latin typeface="Century Gothic" panose="020B0502020202020204" pitchFamily="34" charset="0"/>
                <a:cs typeface="Arial" panose="020B0604020202020204" pitchFamily="34" charset="0"/>
              </a:rPr>
              <a:t>3. </a:t>
            </a:r>
            <a:r>
              <a:rPr lang="en-US" sz="2000" b="1" dirty="0">
                <a:solidFill>
                  <a:srgbClr val="E20F84"/>
                </a:solidFill>
                <a:latin typeface="Century Gothic"/>
                <a:ea typeface="Century Gothic"/>
                <a:cs typeface="Century Gothic"/>
                <a:sym typeface="Century Gothic"/>
              </a:rPr>
              <a:t>Install Java Development Kit (JDK)</a:t>
            </a:r>
            <a:endParaRPr lang="en-GB" sz="2000" b="1" dirty="0">
              <a:solidFill>
                <a:srgbClr val="E20F84"/>
              </a:solidFill>
              <a:latin typeface="Century Gothic" panose="020B0502020202020204" pitchFamily="34" charset="0"/>
              <a:cs typeface="Arial" panose="020B0604020202020204" pitchFamily="34" charset="0"/>
            </a:endParaRPr>
          </a:p>
        </p:txBody>
      </p:sp>
      <p:sp>
        <p:nvSpPr>
          <p:cNvPr id="1301" name="Google Shape;1301;p106"/>
          <p:cNvSpPr txBox="1"/>
          <p:nvPr/>
        </p:nvSpPr>
        <p:spPr>
          <a:xfrm>
            <a:off x="1155281" y="1280160"/>
            <a:ext cx="4676274"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dirty="0">
                <a:solidFill>
                  <a:schemeClr val="dk1"/>
                </a:solidFill>
                <a:latin typeface="Century Gothic"/>
                <a:ea typeface="Century Gothic"/>
                <a:cs typeface="Century Gothic"/>
                <a:sym typeface="Century Gothic"/>
              </a:rPr>
              <a:t>3.1 Install the JDK using the links below.</a:t>
            </a:r>
            <a:endParaRPr dirty="0"/>
          </a:p>
        </p:txBody>
      </p:sp>
      <p:sp>
        <p:nvSpPr>
          <p:cNvPr id="1302" name="Google Shape;1302;p106"/>
          <p:cNvSpPr txBox="1"/>
          <p:nvPr/>
        </p:nvSpPr>
        <p:spPr>
          <a:xfrm>
            <a:off x="1443036" y="1564321"/>
            <a:ext cx="4676274" cy="27695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u="sng" dirty="0">
                <a:solidFill>
                  <a:schemeClr val="dk1"/>
                </a:solidFill>
                <a:latin typeface="Century Gothic"/>
                <a:ea typeface="Century Gothic"/>
                <a:cs typeface="Century Gothic"/>
                <a:sym typeface="Century Gothic"/>
                <a:hlinkClick r:id="rId3"/>
              </a:rPr>
              <a:t>https://oracle.com/java/technologies/downloads/#java21</a:t>
            </a:r>
            <a:endParaRPr sz="1200" dirty="0">
              <a:solidFill>
                <a:schemeClr val="dk1"/>
              </a:solidFill>
              <a:latin typeface="Century Gothic"/>
              <a:ea typeface="Century Gothic"/>
              <a:cs typeface="Century Gothic"/>
              <a:sym typeface="Century Gothic"/>
            </a:endParaRP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43200" y="2011680"/>
            <a:ext cx="6391923" cy="4572000"/>
          </a:xfrm>
          <a:prstGeom prst="rect">
            <a:avLst/>
          </a:prstGeom>
        </p:spPr>
      </p:pic>
    </p:spTree>
    <p:extLst>
      <p:ext uri="{BB962C8B-B14F-4D97-AF65-F5344CB8AC3E}">
        <p14:creationId xmlns:p14="http://schemas.microsoft.com/office/powerpoint/2010/main" val="366393734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24">
          <a:extLst>
            <a:ext uri="{FF2B5EF4-FFF2-40B4-BE49-F238E27FC236}">
              <a16:creationId xmlns:a16="http://schemas.microsoft.com/office/drawing/2014/main" id="{FDEBB81B-BEF6-0610-A728-AB5BF9740AFB}"/>
            </a:ext>
          </a:extLst>
        </p:cNvPr>
        <p:cNvGrpSpPr/>
        <p:nvPr/>
      </p:nvGrpSpPr>
      <p:grpSpPr>
        <a:xfrm>
          <a:off x="0" y="0"/>
          <a:ext cx="0" cy="0"/>
          <a:chOff x="0" y="0"/>
          <a:chExt cx="0" cy="0"/>
        </a:xfrm>
      </p:grpSpPr>
      <p:sp>
        <p:nvSpPr>
          <p:cNvPr id="226" name="Google Shape;226;p4">
            <a:extLst>
              <a:ext uri="{FF2B5EF4-FFF2-40B4-BE49-F238E27FC236}">
                <a16:creationId xmlns:a16="http://schemas.microsoft.com/office/drawing/2014/main" id="{18EB9F2C-8488-7766-360A-BB300A05B85C}"/>
              </a:ext>
            </a:extLst>
          </p:cNvPr>
          <p:cNvSpPr/>
          <p:nvPr/>
        </p:nvSpPr>
        <p:spPr>
          <a:xfrm>
            <a:off x="209006" y="0"/>
            <a:ext cx="10644922" cy="646290"/>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2400" b="1" dirty="0">
                <a:solidFill>
                  <a:srgbClr val="E20F84"/>
                </a:solidFill>
                <a:latin typeface="Century Gothic"/>
                <a:ea typeface="Century Gothic"/>
                <a:cs typeface="Century Gothic"/>
                <a:sym typeface="Century Gothic"/>
              </a:rPr>
              <a:t>Basic Web Development</a:t>
            </a:r>
            <a:endParaRPr dirty="0"/>
          </a:p>
        </p:txBody>
      </p:sp>
      <p:sp>
        <p:nvSpPr>
          <p:cNvPr id="229" name="Google Shape;229;p4">
            <a:extLst>
              <a:ext uri="{FF2B5EF4-FFF2-40B4-BE49-F238E27FC236}">
                <a16:creationId xmlns:a16="http://schemas.microsoft.com/office/drawing/2014/main" id="{736E5A33-6982-FD06-5023-22AB1A54F291}"/>
              </a:ext>
            </a:extLst>
          </p:cNvPr>
          <p:cNvSpPr txBox="1"/>
          <p:nvPr/>
        </p:nvSpPr>
        <p:spPr>
          <a:xfrm>
            <a:off x="793950" y="1073791"/>
            <a:ext cx="4700941" cy="369291"/>
          </a:xfrm>
          <a:prstGeom prst="rect">
            <a:avLst/>
          </a:prstGeom>
          <a:noFill/>
          <a:ln>
            <a:noFill/>
          </a:ln>
        </p:spPr>
        <p:txBody>
          <a:bodyPr spcFirstLastPara="1" wrap="square" lIns="91425" tIns="45700" rIns="91425" bIns="45700" anchor="t" anchorCtr="0">
            <a:spAutoFit/>
          </a:bodyPr>
          <a:lstStyle/>
          <a:p>
            <a:pPr marR="0" lvl="0" algn="l" rtl="0">
              <a:spcBef>
                <a:spcPts val="0"/>
              </a:spcBef>
              <a:spcAft>
                <a:spcPts val="0"/>
              </a:spcAft>
              <a:buClr>
                <a:srgbClr val="3A3838"/>
              </a:buClr>
              <a:buSzPts val="1800"/>
            </a:pPr>
            <a:r>
              <a:rPr lang="en-GB" sz="1800" b="1" dirty="0">
                <a:solidFill>
                  <a:srgbClr val="3A3838"/>
                </a:solidFill>
                <a:latin typeface="Century Gothic" panose="020B0502020202020204" pitchFamily="34" charset="0"/>
                <a:ea typeface="Century Gothic"/>
                <a:cs typeface="Century Gothic"/>
                <a:sym typeface="Century Gothic"/>
              </a:rPr>
              <a:t>12. JavaScript Strings</a:t>
            </a:r>
            <a:endParaRPr lang="en-US" sz="1800" b="1" dirty="0">
              <a:latin typeface="Century Gothic" panose="020B0502020202020204" pitchFamily="34" charset="0"/>
            </a:endParaRPr>
          </a:p>
        </p:txBody>
      </p:sp>
      <p:sp>
        <p:nvSpPr>
          <p:cNvPr id="2" name="TextBox 1">
            <a:extLst>
              <a:ext uri="{FF2B5EF4-FFF2-40B4-BE49-F238E27FC236}">
                <a16:creationId xmlns:a16="http://schemas.microsoft.com/office/drawing/2014/main" id="{2630B39F-6901-E4F9-6E43-2594AD64C50D}"/>
              </a:ext>
            </a:extLst>
          </p:cNvPr>
          <p:cNvSpPr txBox="1"/>
          <p:nvPr/>
        </p:nvSpPr>
        <p:spPr>
          <a:xfrm>
            <a:off x="474182" y="655393"/>
            <a:ext cx="3063659" cy="400110"/>
          </a:xfrm>
          <a:prstGeom prst="rect">
            <a:avLst/>
          </a:prstGeom>
          <a:noFill/>
        </p:spPr>
        <p:txBody>
          <a:bodyPr wrap="none" rtlCol="0">
            <a:spAutoFit/>
          </a:bodyPr>
          <a:lstStyle/>
          <a:p>
            <a:pPr marL="342900" indent="-342900">
              <a:buClr>
                <a:srgbClr val="E20F84"/>
              </a:buClr>
              <a:buFont typeface="Arial" panose="020B0604020202020204" pitchFamily="34" charset="0"/>
              <a:buChar char="•"/>
            </a:pPr>
            <a:r>
              <a:rPr lang="en-GB" sz="2000" b="1" dirty="0">
                <a:solidFill>
                  <a:srgbClr val="E20F84"/>
                </a:solidFill>
                <a:latin typeface="Century Gothic" panose="020B0502020202020204" pitchFamily="34" charset="0"/>
                <a:cs typeface="Arial" panose="020B0604020202020204" pitchFamily="34" charset="0"/>
              </a:rPr>
              <a:t>JAVASCRIPT Tutorial</a:t>
            </a:r>
          </a:p>
        </p:txBody>
      </p:sp>
      <p:sp>
        <p:nvSpPr>
          <p:cNvPr id="818" name="Google Shape;818;p60"/>
          <p:cNvSpPr txBox="1"/>
          <p:nvPr/>
        </p:nvSpPr>
        <p:spPr>
          <a:xfrm>
            <a:off x="1149107" y="1639750"/>
            <a:ext cx="8494295" cy="461665"/>
          </a:xfrm>
          <a:prstGeom prst="rect">
            <a:avLst/>
          </a:prstGeom>
          <a:noFill/>
          <a:ln>
            <a:noFill/>
          </a:ln>
        </p:spPr>
        <p:txBody>
          <a:bodyPr spcFirstLastPara="1" wrap="square" lIns="91425" tIns="45700" rIns="91425" bIns="45700" anchor="t" anchorCtr="0">
            <a:spAutoFit/>
          </a:bodyPr>
          <a:lstStyle/>
          <a:p>
            <a:pPr marL="171450" marR="0" lvl="0" indent="-171450" algn="l" rtl="0">
              <a:spcBef>
                <a:spcPts val="0"/>
              </a:spcBef>
              <a:spcAft>
                <a:spcPts val="0"/>
              </a:spcAft>
              <a:buClr>
                <a:schemeClr val="dk1"/>
              </a:buClr>
              <a:buSzPts val="1200"/>
              <a:buFont typeface="Arial"/>
              <a:buChar char="•"/>
            </a:pPr>
            <a:r>
              <a:rPr lang="en-US" sz="1200">
                <a:solidFill>
                  <a:schemeClr val="dk1"/>
                </a:solidFill>
                <a:latin typeface="Century Gothic"/>
                <a:ea typeface="Century Gothic"/>
                <a:cs typeface="Century Gothic"/>
                <a:sym typeface="Century Gothic"/>
              </a:rPr>
              <a:t>A JavaScript string is zero or more characters written inside quotes.</a:t>
            </a:r>
            <a:endParaRPr/>
          </a:p>
          <a:p>
            <a:pPr marL="171450" marR="0" lvl="0" indent="-95250" algn="l" rtl="0">
              <a:spcBef>
                <a:spcPts val="0"/>
              </a:spcBef>
              <a:spcAft>
                <a:spcPts val="0"/>
              </a:spcAft>
              <a:buClr>
                <a:schemeClr val="dk1"/>
              </a:buClr>
              <a:buSzPts val="1200"/>
              <a:buFont typeface="Arial"/>
              <a:buNone/>
            </a:pPr>
            <a:endParaRPr sz="1200" dirty="0">
              <a:solidFill>
                <a:schemeClr val="dk1"/>
              </a:solidFill>
              <a:latin typeface="Century Gothic"/>
              <a:ea typeface="Century Gothic"/>
              <a:cs typeface="Century Gothic"/>
              <a:sym typeface="Century Gothic"/>
            </a:endParaRPr>
          </a:p>
        </p:txBody>
      </p:sp>
      <p:pic>
        <p:nvPicPr>
          <p:cNvPr id="819" name="Google Shape;819;p60"/>
          <p:cNvPicPr preferRelativeResize="0"/>
          <p:nvPr/>
        </p:nvPicPr>
        <p:blipFill rotWithShape="1">
          <a:blip r:embed="rId3">
            <a:alphaModFix/>
          </a:blip>
          <a:srcRect r="10917"/>
          <a:stretch/>
        </p:blipFill>
        <p:spPr>
          <a:xfrm>
            <a:off x="1123856" y="1935591"/>
            <a:ext cx="8323170" cy="506430"/>
          </a:xfrm>
          <a:prstGeom prst="rect">
            <a:avLst/>
          </a:prstGeom>
          <a:noFill/>
          <a:ln>
            <a:noFill/>
          </a:ln>
        </p:spPr>
      </p:pic>
    </p:spTree>
    <p:extLst>
      <p:ext uri="{BB962C8B-B14F-4D97-AF65-F5344CB8AC3E}">
        <p14:creationId xmlns:p14="http://schemas.microsoft.com/office/powerpoint/2010/main" val="250994182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24">
          <a:extLst>
            <a:ext uri="{FF2B5EF4-FFF2-40B4-BE49-F238E27FC236}">
              <a16:creationId xmlns:a16="http://schemas.microsoft.com/office/drawing/2014/main" id="{5A46AD39-D567-6101-F05A-AD8F025D5420}"/>
            </a:ext>
          </a:extLst>
        </p:cNvPr>
        <p:cNvGrpSpPr/>
        <p:nvPr/>
      </p:nvGrpSpPr>
      <p:grpSpPr>
        <a:xfrm>
          <a:off x="0" y="0"/>
          <a:ext cx="0" cy="0"/>
          <a:chOff x="0" y="0"/>
          <a:chExt cx="0" cy="0"/>
        </a:xfrm>
      </p:grpSpPr>
      <p:sp>
        <p:nvSpPr>
          <p:cNvPr id="226" name="Google Shape;226;p4">
            <a:extLst>
              <a:ext uri="{FF2B5EF4-FFF2-40B4-BE49-F238E27FC236}">
                <a16:creationId xmlns:a16="http://schemas.microsoft.com/office/drawing/2014/main" id="{E9642E89-7125-C25C-78A1-B455EEDA6478}"/>
              </a:ext>
            </a:extLst>
          </p:cNvPr>
          <p:cNvSpPr/>
          <p:nvPr/>
        </p:nvSpPr>
        <p:spPr>
          <a:xfrm>
            <a:off x="209006" y="0"/>
            <a:ext cx="10644922" cy="646290"/>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2400" b="1" dirty="0">
                <a:solidFill>
                  <a:srgbClr val="E20F84"/>
                </a:solidFill>
                <a:latin typeface="Century Gothic"/>
                <a:ea typeface="Century Gothic"/>
                <a:cs typeface="Century Gothic"/>
                <a:sym typeface="Century Gothic"/>
              </a:rPr>
              <a:t>Basic Web Development</a:t>
            </a:r>
            <a:endParaRPr dirty="0"/>
          </a:p>
        </p:txBody>
      </p:sp>
      <p:sp>
        <p:nvSpPr>
          <p:cNvPr id="229" name="Google Shape;229;p4">
            <a:extLst>
              <a:ext uri="{FF2B5EF4-FFF2-40B4-BE49-F238E27FC236}">
                <a16:creationId xmlns:a16="http://schemas.microsoft.com/office/drawing/2014/main" id="{DAD12D69-88F6-A333-D3F3-D4A91162E160}"/>
              </a:ext>
            </a:extLst>
          </p:cNvPr>
          <p:cNvSpPr txBox="1"/>
          <p:nvPr/>
        </p:nvSpPr>
        <p:spPr>
          <a:xfrm>
            <a:off x="793950" y="1073791"/>
            <a:ext cx="4700941" cy="369291"/>
          </a:xfrm>
          <a:prstGeom prst="rect">
            <a:avLst/>
          </a:prstGeom>
          <a:noFill/>
          <a:ln>
            <a:noFill/>
          </a:ln>
        </p:spPr>
        <p:txBody>
          <a:bodyPr spcFirstLastPara="1" wrap="square" lIns="91425" tIns="45700" rIns="91425" bIns="45700" anchor="t" anchorCtr="0">
            <a:spAutoFit/>
          </a:bodyPr>
          <a:lstStyle/>
          <a:p>
            <a:pPr marR="0" lvl="0" algn="l" rtl="0">
              <a:spcBef>
                <a:spcPts val="0"/>
              </a:spcBef>
              <a:spcAft>
                <a:spcPts val="0"/>
              </a:spcAft>
              <a:buClr>
                <a:srgbClr val="3A3838"/>
              </a:buClr>
              <a:buSzPts val="1800"/>
            </a:pPr>
            <a:r>
              <a:rPr lang="en-GB" sz="1800" b="1" dirty="0">
                <a:solidFill>
                  <a:srgbClr val="3A3838"/>
                </a:solidFill>
                <a:latin typeface="Century Gothic" panose="020B0502020202020204" pitchFamily="34" charset="0"/>
                <a:ea typeface="Century Gothic"/>
                <a:cs typeface="Century Gothic"/>
                <a:sym typeface="Century Gothic"/>
              </a:rPr>
              <a:t>13. JavaScript Numbers</a:t>
            </a:r>
            <a:endParaRPr lang="en-US" sz="1800" b="1" dirty="0">
              <a:latin typeface="Century Gothic" panose="020B0502020202020204" pitchFamily="34" charset="0"/>
            </a:endParaRPr>
          </a:p>
        </p:txBody>
      </p:sp>
      <p:sp>
        <p:nvSpPr>
          <p:cNvPr id="2" name="TextBox 1">
            <a:extLst>
              <a:ext uri="{FF2B5EF4-FFF2-40B4-BE49-F238E27FC236}">
                <a16:creationId xmlns:a16="http://schemas.microsoft.com/office/drawing/2014/main" id="{77FBB8D9-3234-AD27-2A86-A2A8CE0C2B58}"/>
              </a:ext>
            </a:extLst>
          </p:cNvPr>
          <p:cNvSpPr txBox="1"/>
          <p:nvPr/>
        </p:nvSpPr>
        <p:spPr>
          <a:xfrm>
            <a:off x="474182" y="655393"/>
            <a:ext cx="3063659" cy="400110"/>
          </a:xfrm>
          <a:prstGeom prst="rect">
            <a:avLst/>
          </a:prstGeom>
          <a:noFill/>
        </p:spPr>
        <p:txBody>
          <a:bodyPr wrap="none" rtlCol="0">
            <a:spAutoFit/>
          </a:bodyPr>
          <a:lstStyle/>
          <a:p>
            <a:pPr marL="342900" indent="-342900">
              <a:buClr>
                <a:srgbClr val="E20F84"/>
              </a:buClr>
              <a:buFont typeface="Arial" panose="020B0604020202020204" pitchFamily="34" charset="0"/>
              <a:buChar char="•"/>
            </a:pPr>
            <a:r>
              <a:rPr lang="en-GB" sz="2000" b="1" dirty="0">
                <a:solidFill>
                  <a:srgbClr val="E20F84"/>
                </a:solidFill>
                <a:latin typeface="Century Gothic" panose="020B0502020202020204" pitchFamily="34" charset="0"/>
                <a:cs typeface="Arial" panose="020B0604020202020204" pitchFamily="34" charset="0"/>
              </a:rPr>
              <a:t>JAVASCRIPT Tutorial</a:t>
            </a:r>
          </a:p>
        </p:txBody>
      </p:sp>
      <p:sp>
        <p:nvSpPr>
          <p:cNvPr id="828" name="Google Shape;828;p61"/>
          <p:cNvSpPr txBox="1"/>
          <p:nvPr/>
        </p:nvSpPr>
        <p:spPr>
          <a:xfrm>
            <a:off x="1142144" y="1636776"/>
            <a:ext cx="8494295" cy="461665"/>
          </a:xfrm>
          <a:prstGeom prst="rect">
            <a:avLst/>
          </a:prstGeom>
          <a:noFill/>
          <a:ln>
            <a:noFill/>
          </a:ln>
        </p:spPr>
        <p:txBody>
          <a:bodyPr spcFirstLastPara="1" wrap="square" lIns="91425" tIns="45700" rIns="91425" bIns="45700" anchor="t" anchorCtr="0">
            <a:spAutoFit/>
          </a:bodyPr>
          <a:lstStyle/>
          <a:p>
            <a:pPr marL="171450" marR="0" lvl="0" indent="-171450" algn="l" rtl="0">
              <a:spcBef>
                <a:spcPts val="0"/>
              </a:spcBef>
              <a:spcAft>
                <a:spcPts val="0"/>
              </a:spcAft>
              <a:buClr>
                <a:schemeClr val="dk1"/>
              </a:buClr>
              <a:buSzPts val="1200"/>
              <a:buFont typeface="Arial"/>
              <a:buChar char="•"/>
            </a:pPr>
            <a:r>
              <a:rPr lang="en-US" sz="1200" dirty="0">
                <a:solidFill>
                  <a:schemeClr val="dk1"/>
                </a:solidFill>
                <a:latin typeface="Century Gothic"/>
                <a:ea typeface="Century Gothic"/>
                <a:cs typeface="Century Gothic"/>
                <a:sym typeface="Century Gothic"/>
              </a:rPr>
              <a:t>JavaScript has only one type of number. Numbers can be written with or without decimals.</a:t>
            </a:r>
            <a:endParaRPr dirty="0"/>
          </a:p>
          <a:p>
            <a:pPr marL="171450" marR="0" lvl="0" indent="-95250" algn="l" rtl="0">
              <a:spcBef>
                <a:spcPts val="0"/>
              </a:spcBef>
              <a:spcAft>
                <a:spcPts val="0"/>
              </a:spcAft>
              <a:buClr>
                <a:schemeClr val="dk1"/>
              </a:buClr>
              <a:buSzPts val="1200"/>
              <a:buFont typeface="Arial"/>
              <a:buNone/>
            </a:pPr>
            <a:endParaRPr sz="1200" dirty="0">
              <a:solidFill>
                <a:schemeClr val="dk1"/>
              </a:solidFill>
              <a:latin typeface="Century Gothic"/>
              <a:ea typeface="Century Gothic"/>
              <a:cs typeface="Century Gothic"/>
              <a:sym typeface="Century Gothic"/>
            </a:endParaRPr>
          </a:p>
        </p:txBody>
      </p:sp>
      <p:pic>
        <p:nvPicPr>
          <p:cNvPr id="829" name="Google Shape;829;p61"/>
          <p:cNvPicPr preferRelativeResize="0"/>
          <p:nvPr/>
        </p:nvPicPr>
        <p:blipFill rotWithShape="1">
          <a:blip r:embed="rId3">
            <a:alphaModFix/>
          </a:blip>
          <a:srcRect r="14993"/>
          <a:stretch/>
        </p:blipFill>
        <p:spPr>
          <a:xfrm>
            <a:off x="1263008" y="1944105"/>
            <a:ext cx="7937778" cy="492240"/>
          </a:xfrm>
          <a:prstGeom prst="rect">
            <a:avLst/>
          </a:prstGeom>
          <a:noFill/>
          <a:ln>
            <a:noFill/>
          </a:ln>
        </p:spPr>
      </p:pic>
    </p:spTree>
    <p:extLst>
      <p:ext uri="{BB962C8B-B14F-4D97-AF65-F5344CB8AC3E}">
        <p14:creationId xmlns:p14="http://schemas.microsoft.com/office/powerpoint/2010/main" val="240617106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24">
          <a:extLst>
            <a:ext uri="{FF2B5EF4-FFF2-40B4-BE49-F238E27FC236}">
              <a16:creationId xmlns:a16="http://schemas.microsoft.com/office/drawing/2014/main" id="{F91D6136-81A0-6F77-0057-4C054A29C006}"/>
            </a:ext>
          </a:extLst>
        </p:cNvPr>
        <p:cNvGrpSpPr/>
        <p:nvPr/>
      </p:nvGrpSpPr>
      <p:grpSpPr>
        <a:xfrm>
          <a:off x="0" y="0"/>
          <a:ext cx="0" cy="0"/>
          <a:chOff x="0" y="0"/>
          <a:chExt cx="0" cy="0"/>
        </a:xfrm>
      </p:grpSpPr>
      <p:sp>
        <p:nvSpPr>
          <p:cNvPr id="226" name="Google Shape;226;p4">
            <a:extLst>
              <a:ext uri="{FF2B5EF4-FFF2-40B4-BE49-F238E27FC236}">
                <a16:creationId xmlns:a16="http://schemas.microsoft.com/office/drawing/2014/main" id="{B4BEFCFF-51C0-9B55-8C5F-47DF3170768F}"/>
              </a:ext>
            </a:extLst>
          </p:cNvPr>
          <p:cNvSpPr/>
          <p:nvPr/>
        </p:nvSpPr>
        <p:spPr>
          <a:xfrm>
            <a:off x="209006" y="0"/>
            <a:ext cx="10644922" cy="646290"/>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2400" b="1" dirty="0">
                <a:solidFill>
                  <a:srgbClr val="E20F84"/>
                </a:solidFill>
                <a:latin typeface="Century Gothic"/>
                <a:ea typeface="Century Gothic"/>
                <a:cs typeface="Century Gothic"/>
                <a:sym typeface="Century Gothic"/>
              </a:rPr>
              <a:t>Basic Web Development</a:t>
            </a:r>
            <a:endParaRPr dirty="0"/>
          </a:p>
        </p:txBody>
      </p:sp>
      <p:sp>
        <p:nvSpPr>
          <p:cNvPr id="229" name="Google Shape;229;p4">
            <a:extLst>
              <a:ext uri="{FF2B5EF4-FFF2-40B4-BE49-F238E27FC236}">
                <a16:creationId xmlns:a16="http://schemas.microsoft.com/office/drawing/2014/main" id="{60B114AF-604D-D31A-7BA5-AA5FF9E78BFF}"/>
              </a:ext>
            </a:extLst>
          </p:cNvPr>
          <p:cNvSpPr txBox="1"/>
          <p:nvPr/>
        </p:nvSpPr>
        <p:spPr>
          <a:xfrm>
            <a:off x="793950" y="1073791"/>
            <a:ext cx="4700941" cy="369291"/>
          </a:xfrm>
          <a:prstGeom prst="rect">
            <a:avLst/>
          </a:prstGeom>
          <a:noFill/>
          <a:ln>
            <a:noFill/>
          </a:ln>
        </p:spPr>
        <p:txBody>
          <a:bodyPr spcFirstLastPara="1" wrap="square" lIns="91425" tIns="45700" rIns="91425" bIns="45700" anchor="t" anchorCtr="0">
            <a:spAutoFit/>
          </a:bodyPr>
          <a:lstStyle/>
          <a:p>
            <a:pPr marR="0" lvl="0" algn="l" rtl="0">
              <a:spcBef>
                <a:spcPts val="0"/>
              </a:spcBef>
              <a:spcAft>
                <a:spcPts val="0"/>
              </a:spcAft>
              <a:buClr>
                <a:srgbClr val="3A3838"/>
              </a:buClr>
              <a:buSzPts val="1800"/>
            </a:pPr>
            <a:r>
              <a:rPr lang="en-GB" sz="1800" b="1" dirty="0">
                <a:solidFill>
                  <a:srgbClr val="3A3838"/>
                </a:solidFill>
                <a:latin typeface="Century Gothic" panose="020B0502020202020204" pitchFamily="34" charset="0"/>
                <a:ea typeface="Century Gothic"/>
                <a:cs typeface="Century Gothic"/>
                <a:sym typeface="Century Gothic"/>
              </a:rPr>
              <a:t>14. JavaScript Arrays</a:t>
            </a:r>
            <a:endParaRPr lang="en-US" sz="1800" b="1" dirty="0">
              <a:latin typeface="Century Gothic" panose="020B0502020202020204" pitchFamily="34" charset="0"/>
            </a:endParaRPr>
          </a:p>
        </p:txBody>
      </p:sp>
      <p:sp>
        <p:nvSpPr>
          <p:cNvPr id="2" name="TextBox 1">
            <a:extLst>
              <a:ext uri="{FF2B5EF4-FFF2-40B4-BE49-F238E27FC236}">
                <a16:creationId xmlns:a16="http://schemas.microsoft.com/office/drawing/2014/main" id="{F2308D60-ACE7-062E-1FCC-AFD86600C4DE}"/>
              </a:ext>
            </a:extLst>
          </p:cNvPr>
          <p:cNvSpPr txBox="1"/>
          <p:nvPr/>
        </p:nvSpPr>
        <p:spPr>
          <a:xfrm>
            <a:off x="474182" y="655393"/>
            <a:ext cx="2965877" cy="400110"/>
          </a:xfrm>
          <a:prstGeom prst="rect">
            <a:avLst/>
          </a:prstGeom>
          <a:noFill/>
        </p:spPr>
        <p:txBody>
          <a:bodyPr wrap="none" rtlCol="0">
            <a:spAutoFit/>
          </a:bodyPr>
          <a:lstStyle/>
          <a:p>
            <a:pPr marL="342900" indent="-342900">
              <a:buClr>
                <a:srgbClr val="E20F84"/>
              </a:buClr>
              <a:buFont typeface="Arial" panose="020B0604020202020204" pitchFamily="34" charset="0"/>
              <a:buChar char="•"/>
            </a:pPr>
            <a:r>
              <a:rPr lang="en-GB" sz="2000" b="1" dirty="0">
                <a:solidFill>
                  <a:srgbClr val="E20F84"/>
                </a:solidFill>
                <a:latin typeface="Century Gothic" panose="020B0502020202020204" pitchFamily="34" charset="0"/>
                <a:cs typeface="Arial" panose="020B0604020202020204" pitchFamily="34" charset="0"/>
              </a:rPr>
              <a:t>JAVASCRIPT Tutorial</a:t>
            </a:r>
          </a:p>
        </p:txBody>
      </p:sp>
      <p:sp>
        <p:nvSpPr>
          <p:cNvPr id="838" name="Google Shape;838;p62"/>
          <p:cNvSpPr txBox="1"/>
          <p:nvPr/>
        </p:nvSpPr>
        <p:spPr>
          <a:xfrm>
            <a:off x="1142144" y="1627632"/>
            <a:ext cx="8494295" cy="276999"/>
          </a:xfrm>
          <a:prstGeom prst="rect">
            <a:avLst/>
          </a:prstGeom>
          <a:noFill/>
          <a:ln>
            <a:noFill/>
          </a:ln>
        </p:spPr>
        <p:txBody>
          <a:bodyPr spcFirstLastPara="1" wrap="square" lIns="91425" tIns="45700" rIns="91425" bIns="45700" anchor="t" anchorCtr="0">
            <a:spAutoFit/>
          </a:bodyPr>
          <a:lstStyle/>
          <a:p>
            <a:pPr marL="171450" marR="0" lvl="0" indent="-171450" algn="l" rtl="0">
              <a:spcBef>
                <a:spcPts val="0"/>
              </a:spcBef>
              <a:spcAft>
                <a:spcPts val="0"/>
              </a:spcAft>
              <a:buClr>
                <a:schemeClr val="dk1"/>
              </a:buClr>
              <a:buSzPts val="1200"/>
              <a:buFont typeface="Arial"/>
              <a:buChar char="•"/>
            </a:pPr>
            <a:r>
              <a:rPr lang="en-US" sz="1200">
                <a:solidFill>
                  <a:schemeClr val="dk1"/>
                </a:solidFill>
                <a:latin typeface="Century Gothic"/>
                <a:ea typeface="Century Gothic"/>
                <a:cs typeface="Century Gothic"/>
                <a:sym typeface="Century Gothic"/>
              </a:rPr>
              <a:t>JavaScript arrays are used to store multiple values in a single variable.</a:t>
            </a:r>
            <a:endParaRPr sz="1200">
              <a:solidFill>
                <a:schemeClr val="dk1"/>
              </a:solidFill>
              <a:latin typeface="Century Gothic"/>
              <a:ea typeface="Century Gothic"/>
              <a:cs typeface="Century Gothic"/>
              <a:sym typeface="Century Gothic"/>
            </a:endParaRPr>
          </a:p>
        </p:txBody>
      </p:sp>
      <p:pic>
        <p:nvPicPr>
          <p:cNvPr id="839" name="Google Shape;839;p62"/>
          <p:cNvPicPr preferRelativeResize="0"/>
          <p:nvPr/>
        </p:nvPicPr>
        <p:blipFill rotWithShape="1">
          <a:blip r:embed="rId3">
            <a:alphaModFix/>
          </a:blip>
          <a:srcRect t="-9629" r="13903"/>
          <a:stretch/>
        </p:blipFill>
        <p:spPr>
          <a:xfrm>
            <a:off x="1376010" y="1884349"/>
            <a:ext cx="8039632" cy="346065"/>
          </a:xfrm>
          <a:prstGeom prst="rect">
            <a:avLst/>
          </a:prstGeom>
          <a:noFill/>
          <a:ln>
            <a:noFill/>
          </a:ln>
        </p:spPr>
      </p:pic>
      <p:sp>
        <p:nvSpPr>
          <p:cNvPr id="840" name="Google Shape;840;p62"/>
          <p:cNvSpPr txBox="1"/>
          <p:nvPr/>
        </p:nvSpPr>
        <p:spPr>
          <a:xfrm>
            <a:off x="1142144" y="2455043"/>
            <a:ext cx="8494295"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a:solidFill>
                  <a:schemeClr val="dk1"/>
                </a:solidFill>
                <a:latin typeface="Century Gothic"/>
                <a:ea typeface="Century Gothic"/>
                <a:cs typeface="Century Gothic"/>
                <a:sym typeface="Century Gothic"/>
              </a:rPr>
              <a:t>Access the Elements of an Array</a:t>
            </a:r>
            <a:endParaRPr sz="1200">
              <a:solidFill>
                <a:schemeClr val="dk1"/>
              </a:solidFill>
              <a:latin typeface="Century Gothic"/>
              <a:ea typeface="Century Gothic"/>
              <a:cs typeface="Century Gothic"/>
              <a:sym typeface="Century Gothic"/>
            </a:endParaRPr>
          </a:p>
          <a:p>
            <a:pPr marL="171450" marR="0" lvl="0" indent="-171450" algn="l" rtl="0">
              <a:spcBef>
                <a:spcPts val="0"/>
              </a:spcBef>
              <a:spcAft>
                <a:spcPts val="0"/>
              </a:spcAft>
              <a:buClr>
                <a:schemeClr val="dk1"/>
              </a:buClr>
              <a:buSzPts val="1200"/>
              <a:buFont typeface="Arial"/>
              <a:buChar char="•"/>
            </a:pPr>
            <a:r>
              <a:rPr lang="en-US" sz="1200">
                <a:solidFill>
                  <a:schemeClr val="dk1"/>
                </a:solidFill>
                <a:latin typeface="Century Gothic"/>
                <a:ea typeface="Century Gothic"/>
                <a:cs typeface="Century Gothic"/>
                <a:sym typeface="Century Gothic"/>
              </a:rPr>
              <a:t>You access an array element by referring to the index number.</a:t>
            </a:r>
            <a:endParaRPr sz="1200">
              <a:solidFill>
                <a:schemeClr val="dk1"/>
              </a:solidFill>
              <a:latin typeface="Century Gothic"/>
              <a:ea typeface="Century Gothic"/>
              <a:cs typeface="Century Gothic"/>
              <a:sym typeface="Century Gothic"/>
            </a:endParaRPr>
          </a:p>
          <a:p>
            <a:pPr marL="171450" marR="0" lvl="0" indent="-171450" algn="l" rtl="0">
              <a:spcBef>
                <a:spcPts val="0"/>
              </a:spcBef>
              <a:spcAft>
                <a:spcPts val="0"/>
              </a:spcAft>
              <a:buClr>
                <a:schemeClr val="dk1"/>
              </a:buClr>
              <a:buSzPts val="1200"/>
              <a:buFont typeface="Arial"/>
              <a:buChar char="•"/>
            </a:pPr>
            <a:r>
              <a:rPr lang="en-US" sz="1200">
                <a:solidFill>
                  <a:schemeClr val="dk1"/>
                </a:solidFill>
                <a:latin typeface="Century Gothic"/>
                <a:ea typeface="Century Gothic"/>
                <a:cs typeface="Century Gothic"/>
                <a:sym typeface="Century Gothic"/>
              </a:rPr>
              <a:t>This statement accesses the value of the first element in cars:</a:t>
            </a:r>
            <a:endParaRPr sz="1200">
              <a:solidFill>
                <a:schemeClr val="dk1"/>
              </a:solidFill>
              <a:latin typeface="Century Gothic"/>
              <a:ea typeface="Century Gothic"/>
              <a:cs typeface="Century Gothic"/>
              <a:sym typeface="Century Gothic"/>
            </a:endParaRPr>
          </a:p>
        </p:txBody>
      </p:sp>
      <p:pic>
        <p:nvPicPr>
          <p:cNvPr id="841" name="Google Shape;841;p62"/>
          <p:cNvPicPr preferRelativeResize="0"/>
          <p:nvPr/>
        </p:nvPicPr>
        <p:blipFill rotWithShape="1">
          <a:blip r:embed="rId4">
            <a:alphaModFix/>
          </a:blip>
          <a:srcRect t="-24623" r="13994"/>
          <a:stretch/>
        </p:blipFill>
        <p:spPr>
          <a:xfrm>
            <a:off x="1376010" y="3070713"/>
            <a:ext cx="8031086" cy="420179"/>
          </a:xfrm>
          <a:prstGeom prst="rect">
            <a:avLst/>
          </a:prstGeom>
          <a:noFill/>
          <a:ln>
            <a:noFill/>
          </a:ln>
        </p:spPr>
      </p:pic>
    </p:spTree>
    <p:extLst>
      <p:ext uri="{BB962C8B-B14F-4D97-AF65-F5344CB8AC3E}">
        <p14:creationId xmlns:p14="http://schemas.microsoft.com/office/powerpoint/2010/main" val="160436984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24">
          <a:extLst>
            <a:ext uri="{FF2B5EF4-FFF2-40B4-BE49-F238E27FC236}">
              <a16:creationId xmlns:a16="http://schemas.microsoft.com/office/drawing/2014/main" id="{38E1DA9A-BAB8-5D7D-004E-7E1B441BB17D}"/>
            </a:ext>
          </a:extLst>
        </p:cNvPr>
        <p:cNvGrpSpPr/>
        <p:nvPr/>
      </p:nvGrpSpPr>
      <p:grpSpPr>
        <a:xfrm>
          <a:off x="0" y="0"/>
          <a:ext cx="0" cy="0"/>
          <a:chOff x="0" y="0"/>
          <a:chExt cx="0" cy="0"/>
        </a:xfrm>
      </p:grpSpPr>
      <p:sp>
        <p:nvSpPr>
          <p:cNvPr id="226" name="Google Shape;226;p4">
            <a:extLst>
              <a:ext uri="{FF2B5EF4-FFF2-40B4-BE49-F238E27FC236}">
                <a16:creationId xmlns:a16="http://schemas.microsoft.com/office/drawing/2014/main" id="{378E3FAD-B679-708E-FC92-52CB84CC21A1}"/>
              </a:ext>
            </a:extLst>
          </p:cNvPr>
          <p:cNvSpPr/>
          <p:nvPr/>
        </p:nvSpPr>
        <p:spPr>
          <a:xfrm>
            <a:off x="209006" y="0"/>
            <a:ext cx="10644922" cy="646290"/>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2400" b="1" dirty="0">
                <a:solidFill>
                  <a:srgbClr val="E20F84"/>
                </a:solidFill>
                <a:latin typeface="Century Gothic"/>
                <a:ea typeface="Century Gothic"/>
                <a:cs typeface="Century Gothic"/>
                <a:sym typeface="Century Gothic"/>
              </a:rPr>
              <a:t>Basic Web Development</a:t>
            </a:r>
            <a:endParaRPr dirty="0"/>
          </a:p>
        </p:txBody>
      </p:sp>
      <p:sp>
        <p:nvSpPr>
          <p:cNvPr id="229" name="Google Shape;229;p4">
            <a:extLst>
              <a:ext uri="{FF2B5EF4-FFF2-40B4-BE49-F238E27FC236}">
                <a16:creationId xmlns:a16="http://schemas.microsoft.com/office/drawing/2014/main" id="{1F3008E6-4EC3-2DBA-5189-FE9812CD8DB9}"/>
              </a:ext>
            </a:extLst>
          </p:cNvPr>
          <p:cNvSpPr txBox="1"/>
          <p:nvPr/>
        </p:nvSpPr>
        <p:spPr>
          <a:xfrm>
            <a:off x="793950" y="1073791"/>
            <a:ext cx="4700941" cy="369291"/>
          </a:xfrm>
          <a:prstGeom prst="rect">
            <a:avLst/>
          </a:prstGeom>
          <a:noFill/>
          <a:ln>
            <a:noFill/>
          </a:ln>
        </p:spPr>
        <p:txBody>
          <a:bodyPr spcFirstLastPara="1" wrap="square" lIns="91425" tIns="45700" rIns="91425" bIns="45700" anchor="t" anchorCtr="0">
            <a:spAutoFit/>
          </a:bodyPr>
          <a:lstStyle/>
          <a:p>
            <a:pPr marR="0" lvl="0" algn="l" rtl="0">
              <a:spcBef>
                <a:spcPts val="0"/>
              </a:spcBef>
              <a:spcAft>
                <a:spcPts val="0"/>
              </a:spcAft>
              <a:buClr>
                <a:srgbClr val="3A3838"/>
              </a:buClr>
              <a:buSzPts val="1800"/>
            </a:pPr>
            <a:r>
              <a:rPr lang="en-GB" sz="1800" b="1" dirty="0">
                <a:solidFill>
                  <a:srgbClr val="3A3838"/>
                </a:solidFill>
                <a:latin typeface="Century Gothic" panose="020B0502020202020204" pitchFamily="34" charset="0"/>
                <a:ea typeface="Century Gothic"/>
                <a:cs typeface="Century Gothic"/>
                <a:sym typeface="Century Gothic"/>
              </a:rPr>
              <a:t>15. JavaScript Booleans</a:t>
            </a:r>
            <a:endParaRPr lang="en-US" sz="1800" b="1" dirty="0">
              <a:latin typeface="Century Gothic" panose="020B0502020202020204" pitchFamily="34" charset="0"/>
            </a:endParaRPr>
          </a:p>
        </p:txBody>
      </p:sp>
      <p:sp>
        <p:nvSpPr>
          <p:cNvPr id="2" name="TextBox 1">
            <a:extLst>
              <a:ext uri="{FF2B5EF4-FFF2-40B4-BE49-F238E27FC236}">
                <a16:creationId xmlns:a16="http://schemas.microsoft.com/office/drawing/2014/main" id="{703EA4CD-D97E-42A2-7783-235485FBE3FD}"/>
              </a:ext>
            </a:extLst>
          </p:cNvPr>
          <p:cNvSpPr txBox="1"/>
          <p:nvPr/>
        </p:nvSpPr>
        <p:spPr>
          <a:xfrm>
            <a:off x="474182" y="655393"/>
            <a:ext cx="2965877" cy="400110"/>
          </a:xfrm>
          <a:prstGeom prst="rect">
            <a:avLst/>
          </a:prstGeom>
          <a:noFill/>
        </p:spPr>
        <p:txBody>
          <a:bodyPr wrap="none" rtlCol="0">
            <a:spAutoFit/>
          </a:bodyPr>
          <a:lstStyle/>
          <a:p>
            <a:pPr marL="342900" indent="-342900">
              <a:buClr>
                <a:srgbClr val="E20F84"/>
              </a:buClr>
              <a:buFont typeface="Arial" panose="020B0604020202020204" pitchFamily="34" charset="0"/>
              <a:buChar char="•"/>
            </a:pPr>
            <a:r>
              <a:rPr lang="en-GB" sz="2000" b="1" dirty="0">
                <a:solidFill>
                  <a:srgbClr val="E20F84"/>
                </a:solidFill>
                <a:latin typeface="Century Gothic" panose="020B0502020202020204" pitchFamily="34" charset="0"/>
                <a:cs typeface="Arial" panose="020B0604020202020204" pitchFamily="34" charset="0"/>
              </a:rPr>
              <a:t>JAVASCRIPT Tutorial</a:t>
            </a:r>
          </a:p>
        </p:txBody>
      </p:sp>
      <p:sp>
        <p:nvSpPr>
          <p:cNvPr id="850" name="Google Shape;850;p63"/>
          <p:cNvSpPr txBox="1"/>
          <p:nvPr/>
        </p:nvSpPr>
        <p:spPr>
          <a:xfrm>
            <a:off x="1142144" y="1636776"/>
            <a:ext cx="8494295" cy="461665"/>
          </a:xfrm>
          <a:prstGeom prst="rect">
            <a:avLst/>
          </a:prstGeom>
          <a:noFill/>
          <a:ln>
            <a:noFill/>
          </a:ln>
        </p:spPr>
        <p:txBody>
          <a:bodyPr spcFirstLastPara="1" wrap="square" lIns="91425" tIns="45700" rIns="91425" bIns="45700" anchor="t" anchorCtr="0">
            <a:spAutoFit/>
          </a:bodyPr>
          <a:lstStyle/>
          <a:p>
            <a:pPr marL="171450" marR="0" lvl="0" indent="-171450" algn="l" rtl="0">
              <a:spcBef>
                <a:spcPts val="0"/>
              </a:spcBef>
              <a:spcAft>
                <a:spcPts val="0"/>
              </a:spcAft>
              <a:buClr>
                <a:schemeClr val="dk1"/>
              </a:buClr>
              <a:buSzPts val="1200"/>
              <a:buFont typeface="Arial"/>
              <a:buChar char="•"/>
            </a:pPr>
            <a:r>
              <a:rPr lang="en-US" sz="1200" dirty="0">
                <a:solidFill>
                  <a:schemeClr val="dk1"/>
                </a:solidFill>
                <a:latin typeface="Century Gothic"/>
                <a:ea typeface="Century Gothic"/>
                <a:cs typeface="Century Gothic"/>
                <a:sym typeface="Century Gothic"/>
              </a:rPr>
              <a:t>A JavaScript Boolean represents one of two values: true or false.</a:t>
            </a:r>
            <a:endParaRPr dirty="0"/>
          </a:p>
          <a:p>
            <a:pPr marL="171450" marR="0" lvl="0" indent="-95250" algn="l" rtl="0">
              <a:spcBef>
                <a:spcPts val="0"/>
              </a:spcBef>
              <a:spcAft>
                <a:spcPts val="0"/>
              </a:spcAft>
              <a:buClr>
                <a:schemeClr val="dk1"/>
              </a:buClr>
              <a:buSzPts val="1200"/>
              <a:buFont typeface="Arial"/>
              <a:buNone/>
            </a:pPr>
            <a:endParaRPr sz="1200" dirty="0">
              <a:solidFill>
                <a:schemeClr val="dk1"/>
              </a:solidFill>
              <a:latin typeface="Century Gothic"/>
              <a:ea typeface="Century Gothic"/>
              <a:cs typeface="Century Gothic"/>
              <a:sym typeface="Century Gothic"/>
            </a:endParaRPr>
          </a:p>
        </p:txBody>
      </p:sp>
      <p:pic>
        <p:nvPicPr>
          <p:cNvPr id="851" name="Google Shape;851;p63"/>
          <p:cNvPicPr preferRelativeResize="0"/>
          <p:nvPr/>
        </p:nvPicPr>
        <p:blipFill rotWithShape="1">
          <a:blip r:embed="rId3">
            <a:alphaModFix/>
          </a:blip>
          <a:srcRect r="15619"/>
          <a:stretch/>
        </p:blipFill>
        <p:spPr>
          <a:xfrm>
            <a:off x="1393555" y="1938883"/>
            <a:ext cx="8040327" cy="494798"/>
          </a:xfrm>
          <a:prstGeom prst="rect">
            <a:avLst/>
          </a:prstGeom>
          <a:noFill/>
          <a:ln>
            <a:noFill/>
          </a:ln>
        </p:spPr>
      </p:pic>
      <p:sp>
        <p:nvSpPr>
          <p:cNvPr id="852" name="Google Shape;852;p63"/>
          <p:cNvSpPr txBox="1"/>
          <p:nvPr/>
        </p:nvSpPr>
        <p:spPr>
          <a:xfrm>
            <a:off x="1142144" y="2664501"/>
            <a:ext cx="8494295" cy="101566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a:solidFill>
                  <a:schemeClr val="dk1"/>
                </a:solidFill>
                <a:latin typeface="Century Gothic"/>
                <a:ea typeface="Century Gothic"/>
                <a:cs typeface="Century Gothic"/>
                <a:sym typeface="Century Gothic"/>
              </a:rPr>
              <a:t>Comparisons and Conditions</a:t>
            </a:r>
            <a:endParaRPr/>
          </a:p>
          <a:p>
            <a:pPr marL="171450" marR="0" lvl="0" indent="-171450" algn="l" rtl="0">
              <a:spcBef>
                <a:spcPts val="0"/>
              </a:spcBef>
              <a:spcAft>
                <a:spcPts val="0"/>
              </a:spcAft>
              <a:buClr>
                <a:schemeClr val="dk1"/>
              </a:buClr>
              <a:buSzPts val="1200"/>
              <a:buFont typeface="Arial"/>
              <a:buChar char="•"/>
            </a:pPr>
            <a:r>
              <a:rPr lang="en-US" sz="1200">
                <a:solidFill>
                  <a:schemeClr val="dk1"/>
                </a:solidFill>
                <a:latin typeface="Century Gothic"/>
                <a:ea typeface="Century Gothic"/>
                <a:cs typeface="Century Gothic"/>
                <a:sym typeface="Century Gothic"/>
              </a:rPr>
              <a:t>The chapter JS Comparisons gives a full overview of comparison operators.</a:t>
            </a:r>
            <a:endParaRPr/>
          </a:p>
          <a:p>
            <a:pPr marL="171450" marR="0" lvl="0" indent="-171450" algn="l" rtl="0">
              <a:spcBef>
                <a:spcPts val="0"/>
              </a:spcBef>
              <a:spcAft>
                <a:spcPts val="0"/>
              </a:spcAft>
              <a:buClr>
                <a:schemeClr val="dk1"/>
              </a:buClr>
              <a:buSzPts val="1200"/>
              <a:buFont typeface="Arial"/>
              <a:buChar char="•"/>
            </a:pPr>
            <a:r>
              <a:rPr lang="en-US" sz="1200">
                <a:solidFill>
                  <a:schemeClr val="dk1"/>
                </a:solidFill>
                <a:latin typeface="Century Gothic"/>
                <a:ea typeface="Century Gothic"/>
                <a:cs typeface="Century Gothic"/>
                <a:sym typeface="Century Gothic"/>
              </a:rPr>
              <a:t>The chapter JS Conditions gives a full overview of conditional statements.</a:t>
            </a:r>
            <a:endParaRPr/>
          </a:p>
          <a:p>
            <a:pPr marL="171450" marR="0" lvl="0" indent="-171450" algn="l" rtl="0">
              <a:spcBef>
                <a:spcPts val="0"/>
              </a:spcBef>
              <a:spcAft>
                <a:spcPts val="0"/>
              </a:spcAft>
              <a:buClr>
                <a:schemeClr val="dk1"/>
              </a:buClr>
              <a:buSzPts val="1200"/>
              <a:buFont typeface="Arial"/>
              <a:buChar char="•"/>
            </a:pPr>
            <a:r>
              <a:rPr lang="en-US" sz="1200">
                <a:solidFill>
                  <a:schemeClr val="dk1"/>
                </a:solidFill>
                <a:latin typeface="Century Gothic"/>
                <a:ea typeface="Century Gothic"/>
                <a:cs typeface="Century Gothic"/>
                <a:sym typeface="Century Gothic"/>
              </a:rPr>
              <a:t>Here are some examples:</a:t>
            </a:r>
            <a:endParaRPr sz="1200">
              <a:solidFill>
                <a:schemeClr val="dk1"/>
              </a:solidFill>
              <a:latin typeface="Century Gothic"/>
              <a:ea typeface="Century Gothic"/>
              <a:cs typeface="Century Gothic"/>
              <a:sym typeface="Century Gothic"/>
            </a:endParaRPr>
          </a:p>
          <a:p>
            <a:pPr marL="171450" marR="0" lvl="0" indent="-95250" algn="l" rtl="0">
              <a:spcBef>
                <a:spcPts val="0"/>
              </a:spcBef>
              <a:spcAft>
                <a:spcPts val="0"/>
              </a:spcAft>
              <a:buClr>
                <a:schemeClr val="dk1"/>
              </a:buClr>
              <a:buSzPts val="1200"/>
              <a:buFont typeface="Arial"/>
              <a:buNone/>
            </a:pPr>
            <a:endParaRPr sz="1200">
              <a:solidFill>
                <a:schemeClr val="dk1"/>
              </a:solidFill>
              <a:latin typeface="Century Gothic"/>
              <a:ea typeface="Century Gothic"/>
              <a:cs typeface="Century Gothic"/>
              <a:sym typeface="Century Gothic"/>
            </a:endParaRPr>
          </a:p>
        </p:txBody>
      </p:sp>
      <p:pic>
        <p:nvPicPr>
          <p:cNvPr id="853" name="Google Shape;853;p63"/>
          <p:cNvPicPr preferRelativeResize="0"/>
          <p:nvPr/>
        </p:nvPicPr>
        <p:blipFill rotWithShape="1">
          <a:blip r:embed="rId4">
            <a:alphaModFix/>
          </a:blip>
          <a:srcRect r="15888"/>
          <a:stretch/>
        </p:blipFill>
        <p:spPr>
          <a:xfrm>
            <a:off x="1406373" y="3548331"/>
            <a:ext cx="8014689" cy="1246452"/>
          </a:xfrm>
          <a:prstGeom prst="rect">
            <a:avLst/>
          </a:prstGeom>
          <a:noFill/>
          <a:ln>
            <a:noFill/>
          </a:ln>
        </p:spPr>
      </p:pic>
    </p:spTree>
    <p:extLst>
      <p:ext uri="{BB962C8B-B14F-4D97-AF65-F5344CB8AC3E}">
        <p14:creationId xmlns:p14="http://schemas.microsoft.com/office/powerpoint/2010/main" val="311498316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24">
          <a:extLst>
            <a:ext uri="{FF2B5EF4-FFF2-40B4-BE49-F238E27FC236}">
              <a16:creationId xmlns:a16="http://schemas.microsoft.com/office/drawing/2014/main" id="{F16BE352-3E23-BA1C-EC78-8CDBF878B22D}"/>
            </a:ext>
          </a:extLst>
        </p:cNvPr>
        <p:cNvGrpSpPr/>
        <p:nvPr/>
      </p:nvGrpSpPr>
      <p:grpSpPr>
        <a:xfrm>
          <a:off x="0" y="0"/>
          <a:ext cx="0" cy="0"/>
          <a:chOff x="0" y="0"/>
          <a:chExt cx="0" cy="0"/>
        </a:xfrm>
      </p:grpSpPr>
      <p:sp>
        <p:nvSpPr>
          <p:cNvPr id="226" name="Google Shape;226;p4">
            <a:extLst>
              <a:ext uri="{FF2B5EF4-FFF2-40B4-BE49-F238E27FC236}">
                <a16:creationId xmlns:a16="http://schemas.microsoft.com/office/drawing/2014/main" id="{ADC84001-A416-A826-918F-9A54FC9B585E}"/>
              </a:ext>
            </a:extLst>
          </p:cNvPr>
          <p:cNvSpPr/>
          <p:nvPr/>
        </p:nvSpPr>
        <p:spPr>
          <a:xfrm>
            <a:off x="209006" y="0"/>
            <a:ext cx="10644922" cy="646290"/>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2400" b="1" dirty="0">
                <a:solidFill>
                  <a:srgbClr val="E20F84"/>
                </a:solidFill>
                <a:latin typeface="Century Gothic"/>
                <a:ea typeface="Century Gothic"/>
                <a:cs typeface="Century Gothic"/>
                <a:sym typeface="Century Gothic"/>
              </a:rPr>
              <a:t>Basic Web Development</a:t>
            </a:r>
            <a:endParaRPr dirty="0"/>
          </a:p>
        </p:txBody>
      </p:sp>
      <p:sp>
        <p:nvSpPr>
          <p:cNvPr id="229" name="Google Shape;229;p4">
            <a:extLst>
              <a:ext uri="{FF2B5EF4-FFF2-40B4-BE49-F238E27FC236}">
                <a16:creationId xmlns:a16="http://schemas.microsoft.com/office/drawing/2014/main" id="{0810FFB5-1532-EFD1-5BF1-C80B37B2B473}"/>
              </a:ext>
            </a:extLst>
          </p:cNvPr>
          <p:cNvSpPr txBox="1"/>
          <p:nvPr/>
        </p:nvSpPr>
        <p:spPr>
          <a:xfrm>
            <a:off x="793950" y="1073791"/>
            <a:ext cx="6502962" cy="369291"/>
          </a:xfrm>
          <a:prstGeom prst="rect">
            <a:avLst/>
          </a:prstGeom>
          <a:noFill/>
          <a:ln>
            <a:noFill/>
          </a:ln>
        </p:spPr>
        <p:txBody>
          <a:bodyPr spcFirstLastPara="1" wrap="square" lIns="91425" tIns="45700" rIns="91425" bIns="45700" anchor="t" anchorCtr="0">
            <a:spAutoFit/>
          </a:bodyPr>
          <a:lstStyle/>
          <a:p>
            <a:pPr marR="0" lvl="0" algn="l" rtl="0">
              <a:spcBef>
                <a:spcPts val="0"/>
              </a:spcBef>
              <a:spcAft>
                <a:spcPts val="0"/>
              </a:spcAft>
              <a:buClr>
                <a:srgbClr val="3A3838"/>
              </a:buClr>
              <a:buSzPts val="1800"/>
            </a:pPr>
            <a:r>
              <a:rPr lang="en-GB" sz="1800" b="1" dirty="0">
                <a:solidFill>
                  <a:srgbClr val="3A3838"/>
                </a:solidFill>
                <a:latin typeface="Century Gothic" panose="020B0502020202020204" pitchFamily="34" charset="0"/>
                <a:ea typeface="Century Gothic"/>
                <a:cs typeface="Century Gothic"/>
                <a:sym typeface="Century Gothic"/>
              </a:rPr>
              <a:t>16. JavaScript Comparison and Logical Operators</a:t>
            </a:r>
            <a:endParaRPr lang="en-US" sz="1800" b="1" dirty="0">
              <a:latin typeface="Century Gothic" panose="020B0502020202020204" pitchFamily="34" charset="0"/>
            </a:endParaRPr>
          </a:p>
        </p:txBody>
      </p:sp>
      <p:sp>
        <p:nvSpPr>
          <p:cNvPr id="2" name="TextBox 1">
            <a:extLst>
              <a:ext uri="{FF2B5EF4-FFF2-40B4-BE49-F238E27FC236}">
                <a16:creationId xmlns:a16="http://schemas.microsoft.com/office/drawing/2014/main" id="{5803ABD9-2741-D62C-1F11-598183B29D2B}"/>
              </a:ext>
            </a:extLst>
          </p:cNvPr>
          <p:cNvSpPr txBox="1"/>
          <p:nvPr/>
        </p:nvSpPr>
        <p:spPr>
          <a:xfrm>
            <a:off x="474182" y="655393"/>
            <a:ext cx="2965877" cy="400110"/>
          </a:xfrm>
          <a:prstGeom prst="rect">
            <a:avLst/>
          </a:prstGeom>
          <a:noFill/>
        </p:spPr>
        <p:txBody>
          <a:bodyPr wrap="none" rtlCol="0">
            <a:spAutoFit/>
          </a:bodyPr>
          <a:lstStyle/>
          <a:p>
            <a:pPr marL="342900" indent="-342900">
              <a:buClr>
                <a:srgbClr val="E20F84"/>
              </a:buClr>
              <a:buFont typeface="Arial" panose="020B0604020202020204" pitchFamily="34" charset="0"/>
              <a:buChar char="•"/>
            </a:pPr>
            <a:r>
              <a:rPr lang="en-GB" sz="2000" b="1" dirty="0">
                <a:solidFill>
                  <a:srgbClr val="E20F84"/>
                </a:solidFill>
                <a:latin typeface="Century Gothic" panose="020B0502020202020204" pitchFamily="34" charset="0"/>
                <a:cs typeface="Arial" panose="020B0604020202020204" pitchFamily="34" charset="0"/>
              </a:rPr>
              <a:t>JAVASCRIPT Tutorial</a:t>
            </a:r>
          </a:p>
        </p:txBody>
      </p:sp>
      <p:sp>
        <p:nvSpPr>
          <p:cNvPr id="862" name="Google Shape;862;p64"/>
          <p:cNvSpPr txBox="1"/>
          <p:nvPr/>
        </p:nvSpPr>
        <p:spPr>
          <a:xfrm>
            <a:off x="1151288" y="1639479"/>
            <a:ext cx="3508055" cy="1938992"/>
          </a:xfrm>
          <a:prstGeom prst="rect">
            <a:avLst/>
          </a:prstGeom>
          <a:noFill/>
          <a:ln>
            <a:noFill/>
          </a:ln>
        </p:spPr>
        <p:txBody>
          <a:bodyPr spcFirstLastPara="1" wrap="square" lIns="91425" tIns="45700" rIns="91425" bIns="45700" anchor="t" anchorCtr="0">
            <a:spAutoFit/>
          </a:bodyPr>
          <a:lstStyle/>
          <a:p>
            <a:pPr marL="171450" marR="0" lvl="0" indent="-171450" algn="l" rtl="0">
              <a:spcBef>
                <a:spcPts val="0"/>
              </a:spcBef>
              <a:spcAft>
                <a:spcPts val="0"/>
              </a:spcAft>
              <a:buClr>
                <a:schemeClr val="dk1"/>
              </a:buClr>
              <a:buSzPts val="1200"/>
              <a:buFont typeface="Arial"/>
              <a:buChar char="•"/>
            </a:pPr>
            <a:r>
              <a:rPr lang="en-US" sz="1200" dirty="0">
                <a:solidFill>
                  <a:schemeClr val="dk1"/>
                </a:solidFill>
                <a:latin typeface="Century Gothic"/>
                <a:ea typeface="Century Gothic"/>
                <a:cs typeface="Century Gothic"/>
                <a:sym typeface="Century Gothic"/>
              </a:rPr>
              <a:t>Comparison and Logical operators </a:t>
            </a:r>
            <a:br>
              <a:rPr lang="en-US" sz="1200" dirty="0">
                <a:solidFill>
                  <a:schemeClr val="dk1"/>
                </a:solidFill>
                <a:latin typeface="Century Gothic"/>
                <a:ea typeface="Century Gothic"/>
                <a:cs typeface="Century Gothic"/>
                <a:sym typeface="Century Gothic"/>
              </a:rPr>
            </a:br>
            <a:r>
              <a:rPr lang="en-US" sz="1200" dirty="0">
                <a:solidFill>
                  <a:schemeClr val="dk1"/>
                </a:solidFill>
                <a:latin typeface="Century Gothic"/>
                <a:ea typeface="Century Gothic"/>
                <a:cs typeface="Century Gothic"/>
                <a:sym typeface="Century Gothic"/>
              </a:rPr>
              <a:t>are used to test for true or false.</a:t>
            </a:r>
            <a:endParaRPr dirty="0"/>
          </a:p>
          <a:p>
            <a:pPr marL="0" marR="0" lvl="0" indent="0" algn="l" rtl="0">
              <a:spcBef>
                <a:spcPts val="0"/>
              </a:spcBef>
              <a:spcAft>
                <a:spcPts val="0"/>
              </a:spcAft>
              <a:buNone/>
            </a:pPr>
            <a:endParaRPr sz="1200" dirty="0">
              <a:solidFill>
                <a:schemeClr val="dk1"/>
              </a:solidFill>
              <a:latin typeface="Century Gothic"/>
              <a:ea typeface="Century Gothic"/>
              <a:cs typeface="Century Gothic"/>
              <a:sym typeface="Century Gothic"/>
            </a:endParaRPr>
          </a:p>
          <a:p>
            <a:pPr marL="0" marR="0" lvl="0" indent="0" algn="l" rtl="0">
              <a:spcBef>
                <a:spcPts val="0"/>
              </a:spcBef>
              <a:spcAft>
                <a:spcPts val="0"/>
              </a:spcAft>
              <a:buNone/>
            </a:pPr>
            <a:r>
              <a:rPr lang="en-US" sz="1200" dirty="0">
                <a:solidFill>
                  <a:schemeClr val="dk1"/>
                </a:solidFill>
                <a:latin typeface="Century Gothic"/>
                <a:ea typeface="Century Gothic"/>
                <a:cs typeface="Century Gothic"/>
                <a:sym typeface="Century Gothic"/>
              </a:rPr>
              <a:t>Comparison Operators</a:t>
            </a:r>
            <a:endParaRPr dirty="0"/>
          </a:p>
          <a:p>
            <a:pPr marL="171450" marR="0" lvl="0" indent="-171450" algn="l" rtl="0">
              <a:spcBef>
                <a:spcPts val="0"/>
              </a:spcBef>
              <a:spcAft>
                <a:spcPts val="0"/>
              </a:spcAft>
              <a:buClr>
                <a:schemeClr val="dk1"/>
              </a:buClr>
              <a:buSzPts val="1200"/>
              <a:buFont typeface="Arial"/>
              <a:buChar char="•"/>
            </a:pPr>
            <a:r>
              <a:rPr lang="en-US" sz="1200" dirty="0">
                <a:solidFill>
                  <a:schemeClr val="dk1"/>
                </a:solidFill>
                <a:latin typeface="Century Gothic"/>
                <a:ea typeface="Century Gothic"/>
                <a:cs typeface="Century Gothic"/>
                <a:sym typeface="Century Gothic"/>
              </a:rPr>
              <a:t>Comparison operators are used in </a:t>
            </a:r>
            <a:br>
              <a:rPr lang="en-US" sz="1200" dirty="0">
                <a:solidFill>
                  <a:schemeClr val="dk1"/>
                </a:solidFill>
                <a:latin typeface="Century Gothic"/>
                <a:ea typeface="Century Gothic"/>
                <a:cs typeface="Century Gothic"/>
                <a:sym typeface="Century Gothic"/>
              </a:rPr>
            </a:br>
            <a:r>
              <a:rPr lang="en-US" sz="1200" dirty="0">
                <a:solidFill>
                  <a:schemeClr val="dk1"/>
                </a:solidFill>
                <a:latin typeface="Century Gothic"/>
                <a:ea typeface="Century Gothic"/>
                <a:cs typeface="Century Gothic"/>
                <a:sym typeface="Century Gothic"/>
              </a:rPr>
              <a:t>logical statements to determine equality or difference between variables or values.</a:t>
            </a:r>
            <a:endParaRPr dirty="0"/>
          </a:p>
          <a:p>
            <a:pPr marL="171450" marR="0" lvl="0" indent="-171450" algn="l" rtl="0">
              <a:spcBef>
                <a:spcPts val="0"/>
              </a:spcBef>
              <a:spcAft>
                <a:spcPts val="0"/>
              </a:spcAft>
              <a:buClr>
                <a:schemeClr val="dk1"/>
              </a:buClr>
              <a:buSzPts val="1200"/>
              <a:buFont typeface="Arial"/>
              <a:buChar char="•"/>
            </a:pPr>
            <a:r>
              <a:rPr lang="en-US" sz="1200" dirty="0">
                <a:solidFill>
                  <a:schemeClr val="dk1"/>
                </a:solidFill>
                <a:latin typeface="Century Gothic"/>
                <a:ea typeface="Century Gothic"/>
                <a:cs typeface="Century Gothic"/>
                <a:sym typeface="Century Gothic"/>
              </a:rPr>
              <a:t>Given that x = 5, the table below explains the comparison operators:</a:t>
            </a:r>
            <a:endParaRPr sz="1200" dirty="0">
              <a:solidFill>
                <a:schemeClr val="dk1"/>
              </a:solidFill>
              <a:latin typeface="Century Gothic"/>
              <a:ea typeface="Century Gothic"/>
              <a:cs typeface="Century Gothic"/>
              <a:sym typeface="Century Gothic"/>
            </a:endParaRPr>
          </a:p>
          <a:p>
            <a:pPr marL="171450" marR="0" lvl="0" indent="-95250" algn="l" rtl="0">
              <a:spcBef>
                <a:spcPts val="0"/>
              </a:spcBef>
              <a:spcAft>
                <a:spcPts val="0"/>
              </a:spcAft>
              <a:buClr>
                <a:schemeClr val="dk1"/>
              </a:buClr>
              <a:buSzPts val="1200"/>
              <a:buFont typeface="Arial"/>
              <a:buNone/>
            </a:pPr>
            <a:endParaRPr sz="1200" dirty="0">
              <a:solidFill>
                <a:schemeClr val="dk1"/>
              </a:solidFill>
              <a:latin typeface="Century Gothic"/>
              <a:ea typeface="Century Gothic"/>
              <a:cs typeface="Century Gothic"/>
              <a:sym typeface="Century Gothic"/>
            </a:endParaRPr>
          </a:p>
        </p:txBody>
      </p:sp>
      <p:pic>
        <p:nvPicPr>
          <p:cNvPr id="863" name="Google Shape;863;p64"/>
          <p:cNvPicPr preferRelativeResize="0"/>
          <p:nvPr/>
        </p:nvPicPr>
        <p:blipFill rotWithShape="1">
          <a:blip r:embed="rId3">
            <a:alphaModFix/>
          </a:blip>
          <a:srcRect/>
          <a:stretch/>
        </p:blipFill>
        <p:spPr>
          <a:xfrm>
            <a:off x="4504524" y="1639479"/>
            <a:ext cx="5178274" cy="3639310"/>
          </a:xfrm>
          <a:prstGeom prst="rect">
            <a:avLst/>
          </a:prstGeom>
          <a:noFill/>
          <a:ln>
            <a:noFill/>
          </a:ln>
        </p:spPr>
      </p:pic>
    </p:spTree>
    <p:extLst>
      <p:ext uri="{BB962C8B-B14F-4D97-AF65-F5344CB8AC3E}">
        <p14:creationId xmlns:p14="http://schemas.microsoft.com/office/powerpoint/2010/main" val="341588167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24">
          <a:extLst>
            <a:ext uri="{FF2B5EF4-FFF2-40B4-BE49-F238E27FC236}">
              <a16:creationId xmlns:a16="http://schemas.microsoft.com/office/drawing/2014/main" id="{DFDFD633-0629-9DEE-4636-C8E77B484B57}"/>
            </a:ext>
          </a:extLst>
        </p:cNvPr>
        <p:cNvGrpSpPr/>
        <p:nvPr/>
      </p:nvGrpSpPr>
      <p:grpSpPr>
        <a:xfrm>
          <a:off x="0" y="0"/>
          <a:ext cx="0" cy="0"/>
          <a:chOff x="0" y="0"/>
          <a:chExt cx="0" cy="0"/>
        </a:xfrm>
      </p:grpSpPr>
      <p:sp>
        <p:nvSpPr>
          <p:cNvPr id="226" name="Google Shape;226;p4">
            <a:extLst>
              <a:ext uri="{FF2B5EF4-FFF2-40B4-BE49-F238E27FC236}">
                <a16:creationId xmlns:a16="http://schemas.microsoft.com/office/drawing/2014/main" id="{DEC317AB-82DD-C2B0-B58B-772D04E92129}"/>
              </a:ext>
            </a:extLst>
          </p:cNvPr>
          <p:cNvSpPr/>
          <p:nvPr/>
        </p:nvSpPr>
        <p:spPr>
          <a:xfrm>
            <a:off x="209006" y="0"/>
            <a:ext cx="10644922" cy="646290"/>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2400" b="1" dirty="0">
                <a:solidFill>
                  <a:srgbClr val="E20F84"/>
                </a:solidFill>
                <a:latin typeface="Century Gothic"/>
                <a:ea typeface="Century Gothic"/>
                <a:cs typeface="Century Gothic"/>
                <a:sym typeface="Century Gothic"/>
              </a:rPr>
              <a:t>Basic Web Development</a:t>
            </a:r>
            <a:endParaRPr dirty="0"/>
          </a:p>
        </p:txBody>
      </p:sp>
      <p:sp>
        <p:nvSpPr>
          <p:cNvPr id="229" name="Google Shape;229;p4">
            <a:extLst>
              <a:ext uri="{FF2B5EF4-FFF2-40B4-BE49-F238E27FC236}">
                <a16:creationId xmlns:a16="http://schemas.microsoft.com/office/drawing/2014/main" id="{A18C730E-3571-5A1E-2F0A-0FAA7B31C958}"/>
              </a:ext>
            </a:extLst>
          </p:cNvPr>
          <p:cNvSpPr txBox="1"/>
          <p:nvPr/>
        </p:nvSpPr>
        <p:spPr>
          <a:xfrm>
            <a:off x="793950" y="1073791"/>
            <a:ext cx="6502962" cy="369291"/>
          </a:xfrm>
          <a:prstGeom prst="rect">
            <a:avLst/>
          </a:prstGeom>
          <a:noFill/>
          <a:ln>
            <a:noFill/>
          </a:ln>
        </p:spPr>
        <p:txBody>
          <a:bodyPr spcFirstLastPara="1" wrap="square" lIns="91425" tIns="45700" rIns="91425" bIns="45700" anchor="t" anchorCtr="0">
            <a:spAutoFit/>
          </a:bodyPr>
          <a:lstStyle/>
          <a:p>
            <a:pPr marR="0" lvl="0" algn="l" rtl="0">
              <a:spcBef>
                <a:spcPts val="0"/>
              </a:spcBef>
              <a:spcAft>
                <a:spcPts val="0"/>
              </a:spcAft>
              <a:buClr>
                <a:srgbClr val="3A3838"/>
              </a:buClr>
              <a:buSzPts val="1800"/>
            </a:pPr>
            <a:r>
              <a:rPr lang="en-GB" sz="1800" b="1" dirty="0">
                <a:solidFill>
                  <a:srgbClr val="3A3838"/>
                </a:solidFill>
                <a:latin typeface="Century Gothic" panose="020B0502020202020204" pitchFamily="34" charset="0"/>
                <a:ea typeface="Century Gothic"/>
                <a:cs typeface="Century Gothic"/>
                <a:sym typeface="Century Gothic"/>
              </a:rPr>
              <a:t>16. JavaScript Comparison and Logical Operators</a:t>
            </a:r>
            <a:endParaRPr lang="en-US" sz="1800" b="1" dirty="0">
              <a:latin typeface="Century Gothic" panose="020B0502020202020204" pitchFamily="34" charset="0"/>
            </a:endParaRPr>
          </a:p>
        </p:txBody>
      </p:sp>
      <p:sp>
        <p:nvSpPr>
          <p:cNvPr id="2" name="TextBox 1">
            <a:extLst>
              <a:ext uri="{FF2B5EF4-FFF2-40B4-BE49-F238E27FC236}">
                <a16:creationId xmlns:a16="http://schemas.microsoft.com/office/drawing/2014/main" id="{14F85F5B-A4CE-0E42-71FA-71F649F25611}"/>
              </a:ext>
            </a:extLst>
          </p:cNvPr>
          <p:cNvSpPr txBox="1"/>
          <p:nvPr/>
        </p:nvSpPr>
        <p:spPr>
          <a:xfrm>
            <a:off x="474182" y="655393"/>
            <a:ext cx="2965877" cy="400110"/>
          </a:xfrm>
          <a:prstGeom prst="rect">
            <a:avLst/>
          </a:prstGeom>
          <a:noFill/>
        </p:spPr>
        <p:txBody>
          <a:bodyPr wrap="none" rtlCol="0">
            <a:spAutoFit/>
          </a:bodyPr>
          <a:lstStyle/>
          <a:p>
            <a:pPr marL="342900" indent="-342900">
              <a:buClr>
                <a:srgbClr val="E20F84"/>
              </a:buClr>
              <a:buFont typeface="Arial" panose="020B0604020202020204" pitchFamily="34" charset="0"/>
              <a:buChar char="•"/>
            </a:pPr>
            <a:r>
              <a:rPr lang="en-GB" sz="2000" b="1" dirty="0">
                <a:solidFill>
                  <a:srgbClr val="E20F84"/>
                </a:solidFill>
                <a:latin typeface="Century Gothic" panose="020B0502020202020204" pitchFamily="34" charset="0"/>
                <a:cs typeface="Arial" panose="020B0604020202020204" pitchFamily="34" charset="0"/>
              </a:rPr>
              <a:t>JAVASCRIPT Tutorial</a:t>
            </a:r>
          </a:p>
        </p:txBody>
      </p:sp>
      <p:sp>
        <p:nvSpPr>
          <p:cNvPr id="872" name="Google Shape;872;p65"/>
          <p:cNvSpPr txBox="1"/>
          <p:nvPr/>
        </p:nvSpPr>
        <p:spPr>
          <a:xfrm>
            <a:off x="1142144" y="1627632"/>
            <a:ext cx="8305927"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dirty="0">
                <a:solidFill>
                  <a:schemeClr val="dk1"/>
                </a:solidFill>
                <a:latin typeface="Century Gothic"/>
                <a:ea typeface="Century Gothic"/>
                <a:cs typeface="Century Gothic"/>
                <a:sym typeface="Century Gothic"/>
              </a:rPr>
              <a:t>Logical Operators</a:t>
            </a:r>
            <a:endParaRPr dirty="0"/>
          </a:p>
          <a:p>
            <a:pPr marL="171450" marR="0" lvl="0" indent="-171450" algn="l" rtl="0">
              <a:spcBef>
                <a:spcPts val="0"/>
              </a:spcBef>
              <a:spcAft>
                <a:spcPts val="0"/>
              </a:spcAft>
              <a:buClr>
                <a:schemeClr val="dk1"/>
              </a:buClr>
              <a:buSzPts val="1200"/>
              <a:buFont typeface="Arial"/>
              <a:buChar char="•"/>
            </a:pPr>
            <a:r>
              <a:rPr lang="en-US" sz="1200" dirty="0">
                <a:solidFill>
                  <a:schemeClr val="dk1"/>
                </a:solidFill>
                <a:latin typeface="Century Gothic"/>
                <a:ea typeface="Century Gothic"/>
                <a:cs typeface="Century Gothic"/>
                <a:sym typeface="Century Gothic"/>
              </a:rPr>
              <a:t>Logical operators are used to determine the logic between variables or values.</a:t>
            </a:r>
            <a:endParaRPr dirty="0"/>
          </a:p>
          <a:p>
            <a:pPr marL="171450" marR="0" lvl="0" indent="-171450" algn="l" rtl="0">
              <a:spcBef>
                <a:spcPts val="0"/>
              </a:spcBef>
              <a:spcAft>
                <a:spcPts val="0"/>
              </a:spcAft>
              <a:buClr>
                <a:schemeClr val="dk1"/>
              </a:buClr>
              <a:buSzPts val="1200"/>
              <a:buFont typeface="Arial"/>
              <a:buChar char="•"/>
            </a:pPr>
            <a:r>
              <a:rPr lang="en-US" sz="1200" dirty="0">
                <a:solidFill>
                  <a:schemeClr val="dk1"/>
                </a:solidFill>
                <a:latin typeface="Century Gothic"/>
                <a:ea typeface="Century Gothic"/>
                <a:cs typeface="Century Gothic"/>
                <a:sym typeface="Century Gothic"/>
              </a:rPr>
              <a:t>Given that x = 6 and y = 3, the table below explains the logical operators:</a:t>
            </a:r>
            <a:endParaRPr sz="1200" dirty="0">
              <a:solidFill>
                <a:schemeClr val="dk1"/>
              </a:solidFill>
              <a:latin typeface="Century Gothic"/>
              <a:ea typeface="Century Gothic"/>
              <a:cs typeface="Century Gothic"/>
              <a:sym typeface="Century Gothic"/>
            </a:endParaRPr>
          </a:p>
        </p:txBody>
      </p:sp>
      <p:pic>
        <p:nvPicPr>
          <p:cNvPr id="873" name="Google Shape;873;p65"/>
          <p:cNvPicPr preferRelativeResize="0"/>
          <p:nvPr/>
        </p:nvPicPr>
        <p:blipFill rotWithShape="1">
          <a:blip r:embed="rId3">
            <a:alphaModFix/>
          </a:blip>
          <a:srcRect/>
          <a:stretch/>
        </p:blipFill>
        <p:spPr>
          <a:xfrm>
            <a:off x="1722202" y="2452300"/>
            <a:ext cx="6495538" cy="1737879"/>
          </a:xfrm>
          <a:prstGeom prst="rect">
            <a:avLst/>
          </a:prstGeom>
          <a:noFill/>
          <a:ln>
            <a:noFill/>
          </a:ln>
        </p:spPr>
      </p:pic>
    </p:spTree>
    <p:extLst>
      <p:ext uri="{BB962C8B-B14F-4D97-AF65-F5344CB8AC3E}">
        <p14:creationId xmlns:p14="http://schemas.microsoft.com/office/powerpoint/2010/main" val="60007752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24">
          <a:extLst>
            <a:ext uri="{FF2B5EF4-FFF2-40B4-BE49-F238E27FC236}">
              <a16:creationId xmlns:a16="http://schemas.microsoft.com/office/drawing/2014/main" id="{8D14CB36-A8E0-F8D0-69D2-BFC2B8243A3B}"/>
            </a:ext>
          </a:extLst>
        </p:cNvPr>
        <p:cNvGrpSpPr/>
        <p:nvPr/>
      </p:nvGrpSpPr>
      <p:grpSpPr>
        <a:xfrm>
          <a:off x="0" y="0"/>
          <a:ext cx="0" cy="0"/>
          <a:chOff x="0" y="0"/>
          <a:chExt cx="0" cy="0"/>
        </a:xfrm>
      </p:grpSpPr>
      <p:sp>
        <p:nvSpPr>
          <p:cNvPr id="226" name="Google Shape;226;p4">
            <a:extLst>
              <a:ext uri="{FF2B5EF4-FFF2-40B4-BE49-F238E27FC236}">
                <a16:creationId xmlns:a16="http://schemas.microsoft.com/office/drawing/2014/main" id="{3D961563-428A-4CDF-54ED-3DAB232AD511}"/>
              </a:ext>
            </a:extLst>
          </p:cNvPr>
          <p:cNvSpPr/>
          <p:nvPr/>
        </p:nvSpPr>
        <p:spPr>
          <a:xfrm>
            <a:off x="209006" y="0"/>
            <a:ext cx="10644922" cy="646290"/>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2400" b="1" dirty="0">
                <a:solidFill>
                  <a:srgbClr val="E20F84"/>
                </a:solidFill>
                <a:latin typeface="Century Gothic"/>
                <a:ea typeface="Century Gothic"/>
                <a:cs typeface="Century Gothic"/>
                <a:sym typeface="Century Gothic"/>
              </a:rPr>
              <a:t>Basic Web Development</a:t>
            </a:r>
            <a:endParaRPr dirty="0"/>
          </a:p>
        </p:txBody>
      </p:sp>
      <p:sp>
        <p:nvSpPr>
          <p:cNvPr id="229" name="Google Shape;229;p4">
            <a:extLst>
              <a:ext uri="{FF2B5EF4-FFF2-40B4-BE49-F238E27FC236}">
                <a16:creationId xmlns:a16="http://schemas.microsoft.com/office/drawing/2014/main" id="{FEE84C57-D699-B053-C82D-DFD4D5AFB403}"/>
              </a:ext>
            </a:extLst>
          </p:cNvPr>
          <p:cNvSpPr txBox="1"/>
          <p:nvPr/>
        </p:nvSpPr>
        <p:spPr>
          <a:xfrm>
            <a:off x="793950" y="1073791"/>
            <a:ext cx="6502962" cy="369291"/>
          </a:xfrm>
          <a:prstGeom prst="rect">
            <a:avLst/>
          </a:prstGeom>
          <a:noFill/>
          <a:ln>
            <a:noFill/>
          </a:ln>
        </p:spPr>
        <p:txBody>
          <a:bodyPr spcFirstLastPara="1" wrap="square" lIns="91425" tIns="45700" rIns="91425" bIns="45700" anchor="t" anchorCtr="0">
            <a:spAutoFit/>
          </a:bodyPr>
          <a:lstStyle/>
          <a:p>
            <a:pPr marR="0" lvl="0" algn="l" rtl="0">
              <a:spcBef>
                <a:spcPts val="0"/>
              </a:spcBef>
              <a:spcAft>
                <a:spcPts val="0"/>
              </a:spcAft>
              <a:buClr>
                <a:srgbClr val="3A3838"/>
              </a:buClr>
              <a:buSzPts val="1800"/>
            </a:pPr>
            <a:r>
              <a:rPr lang="en-GB" sz="1800" b="1" dirty="0">
                <a:solidFill>
                  <a:srgbClr val="3A3838"/>
                </a:solidFill>
                <a:latin typeface="Century Gothic" panose="020B0502020202020204" pitchFamily="34" charset="0"/>
                <a:ea typeface="Century Gothic"/>
                <a:cs typeface="Century Gothic"/>
                <a:sym typeface="Century Gothic"/>
              </a:rPr>
              <a:t>17. JavaScript if else and else if</a:t>
            </a:r>
            <a:endParaRPr lang="en-US" sz="1800" b="1" dirty="0">
              <a:latin typeface="Century Gothic" panose="020B0502020202020204" pitchFamily="34" charset="0"/>
            </a:endParaRPr>
          </a:p>
        </p:txBody>
      </p:sp>
      <p:sp>
        <p:nvSpPr>
          <p:cNvPr id="2" name="TextBox 1">
            <a:extLst>
              <a:ext uri="{FF2B5EF4-FFF2-40B4-BE49-F238E27FC236}">
                <a16:creationId xmlns:a16="http://schemas.microsoft.com/office/drawing/2014/main" id="{5153110F-7A10-0D19-6317-BE2C1A8A0723}"/>
              </a:ext>
            </a:extLst>
          </p:cNvPr>
          <p:cNvSpPr txBox="1"/>
          <p:nvPr/>
        </p:nvSpPr>
        <p:spPr>
          <a:xfrm>
            <a:off x="474182" y="655393"/>
            <a:ext cx="3063659" cy="400110"/>
          </a:xfrm>
          <a:prstGeom prst="rect">
            <a:avLst/>
          </a:prstGeom>
          <a:noFill/>
        </p:spPr>
        <p:txBody>
          <a:bodyPr wrap="none" rtlCol="0">
            <a:spAutoFit/>
          </a:bodyPr>
          <a:lstStyle/>
          <a:p>
            <a:pPr marL="342900" indent="-342900">
              <a:buClr>
                <a:srgbClr val="E20F84"/>
              </a:buClr>
              <a:buFont typeface="Arial" panose="020B0604020202020204" pitchFamily="34" charset="0"/>
              <a:buChar char="•"/>
            </a:pPr>
            <a:r>
              <a:rPr lang="en-GB" sz="2000" b="1" dirty="0">
                <a:solidFill>
                  <a:srgbClr val="E20F84"/>
                </a:solidFill>
                <a:latin typeface="Century Gothic" panose="020B0502020202020204" pitchFamily="34" charset="0"/>
                <a:cs typeface="Arial" panose="020B0604020202020204" pitchFamily="34" charset="0"/>
              </a:rPr>
              <a:t>JAVASCRIPT Tutorial</a:t>
            </a:r>
          </a:p>
        </p:txBody>
      </p:sp>
      <p:sp>
        <p:nvSpPr>
          <p:cNvPr id="882" name="Google Shape;882;p66"/>
          <p:cNvSpPr txBox="1"/>
          <p:nvPr/>
        </p:nvSpPr>
        <p:spPr>
          <a:xfrm>
            <a:off x="1142144" y="1627632"/>
            <a:ext cx="8494295" cy="2123658"/>
          </a:xfrm>
          <a:prstGeom prst="rect">
            <a:avLst/>
          </a:prstGeom>
          <a:noFill/>
          <a:ln>
            <a:noFill/>
          </a:ln>
        </p:spPr>
        <p:txBody>
          <a:bodyPr spcFirstLastPara="1" wrap="square" lIns="91425" tIns="45700" rIns="91425" bIns="45700" anchor="t" anchorCtr="0">
            <a:spAutoFit/>
          </a:bodyPr>
          <a:lstStyle/>
          <a:p>
            <a:pPr marL="171450" marR="0" lvl="0" indent="-171450" algn="l" rtl="0">
              <a:spcBef>
                <a:spcPts val="0"/>
              </a:spcBef>
              <a:spcAft>
                <a:spcPts val="0"/>
              </a:spcAft>
              <a:buClr>
                <a:schemeClr val="dk1"/>
              </a:buClr>
              <a:buSzPts val="1200"/>
              <a:buFont typeface="Arial"/>
              <a:buChar char="•"/>
            </a:pPr>
            <a:r>
              <a:rPr lang="en-US" sz="1200" dirty="0">
                <a:solidFill>
                  <a:schemeClr val="dk1"/>
                </a:solidFill>
                <a:latin typeface="Century Gothic"/>
                <a:ea typeface="Century Gothic"/>
                <a:cs typeface="Century Gothic"/>
                <a:sym typeface="Century Gothic"/>
              </a:rPr>
              <a:t>Conditional statements are used to perform different actions based on different conditions.</a:t>
            </a:r>
            <a:endParaRPr dirty="0"/>
          </a:p>
          <a:p>
            <a:pPr marL="171450" marR="0" lvl="0" indent="-95250" algn="l" rtl="0">
              <a:spcBef>
                <a:spcPts val="0"/>
              </a:spcBef>
              <a:spcAft>
                <a:spcPts val="0"/>
              </a:spcAft>
              <a:buClr>
                <a:schemeClr val="dk1"/>
              </a:buClr>
              <a:buSzPts val="1200"/>
              <a:buFont typeface="Arial"/>
              <a:buNone/>
            </a:pPr>
            <a:endParaRPr sz="1200" dirty="0">
              <a:solidFill>
                <a:schemeClr val="dk1"/>
              </a:solidFill>
              <a:latin typeface="Century Gothic"/>
              <a:ea typeface="Century Gothic"/>
              <a:cs typeface="Century Gothic"/>
              <a:sym typeface="Century Gothic"/>
            </a:endParaRPr>
          </a:p>
          <a:p>
            <a:pPr marL="0" marR="0" lvl="0" indent="0" algn="l" rtl="0">
              <a:spcBef>
                <a:spcPts val="0"/>
              </a:spcBef>
              <a:spcAft>
                <a:spcPts val="0"/>
              </a:spcAft>
              <a:buNone/>
            </a:pPr>
            <a:r>
              <a:rPr lang="en-US" sz="1200" dirty="0">
                <a:solidFill>
                  <a:schemeClr val="dk1"/>
                </a:solidFill>
                <a:latin typeface="Century Gothic"/>
                <a:ea typeface="Century Gothic"/>
                <a:cs typeface="Century Gothic"/>
                <a:sym typeface="Century Gothic"/>
              </a:rPr>
              <a:t>Conditional Statements</a:t>
            </a:r>
            <a:endParaRPr dirty="0"/>
          </a:p>
          <a:p>
            <a:pPr marL="171450" marR="0" lvl="0" indent="-171450" algn="l" rtl="0">
              <a:spcBef>
                <a:spcPts val="0"/>
              </a:spcBef>
              <a:spcAft>
                <a:spcPts val="0"/>
              </a:spcAft>
              <a:buClr>
                <a:schemeClr val="dk1"/>
              </a:buClr>
              <a:buSzPts val="1200"/>
              <a:buFont typeface="Arial"/>
              <a:buChar char="•"/>
            </a:pPr>
            <a:r>
              <a:rPr lang="en-US" sz="1200" dirty="0">
                <a:solidFill>
                  <a:schemeClr val="dk1"/>
                </a:solidFill>
                <a:latin typeface="Century Gothic"/>
                <a:ea typeface="Century Gothic"/>
                <a:cs typeface="Century Gothic"/>
                <a:sym typeface="Century Gothic"/>
              </a:rPr>
              <a:t>Very often when you write code, you want to perform different actions for different decisions.</a:t>
            </a:r>
            <a:endParaRPr dirty="0"/>
          </a:p>
          <a:p>
            <a:pPr marL="171450" marR="0" lvl="0" indent="-171450" algn="l" rtl="0">
              <a:spcBef>
                <a:spcPts val="0"/>
              </a:spcBef>
              <a:spcAft>
                <a:spcPts val="0"/>
              </a:spcAft>
              <a:buClr>
                <a:schemeClr val="dk1"/>
              </a:buClr>
              <a:buSzPts val="1200"/>
              <a:buFont typeface="Arial"/>
              <a:buChar char="•"/>
            </a:pPr>
            <a:r>
              <a:rPr lang="en-US" sz="1200" dirty="0">
                <a:solidFill>
                  <a:schemeClr val="dk1"/>
                </a:solidFill>
                <a:latin typeface="Century Gothic"/>
                <a:ea typeface="Century Gothic"/>
                <a:cs typeface="Century Gothic"/>
                <a:sym typeface="Century Gothic"/>
              </a:rPr>
              <a:t>You can use conditional statements in your code to do this.</a:t>
            </a:r>
            <a:endParaRPr dirty="0"/>
          </a:p>
          <a:p>
            <a:pPr marL="171450" marR="0" lvl="0" indent="-171450" algn="l" rtl="0">
              <a:spcBef>
                <a:spcPts val="0"/>
              </a:spcBef>
              <a:spcAft>
                <a:spcPts val="0"/>
              </a:spcAft>
              <a:buClr>
                <a:schemeClr val="dk1"/>
              </a:buClr>
              <a:buSzPts val="1200"/>
              <a:buFont typeface="Arial"/>
              <a:buChar char="•"/>
            </a:pPr>
            <a:r>
              <a:rPr lang="en-US" sz="1200" dirty="0">
                <a:solidFill>
                  <a:schemeClr val="dk1"/>
                </a:solidFill>
                <a:latin typeface="Century Gothic"/>
                <a:ea typeface="Century Gothic"/>
                <a:cs typeface="Century Gothic"/>
                <a:sym typeface="Century Gothic"/>
              </a:rPr>
              <a:t>In JavaScript we have the following conditional statements:</a:t>
            </a:r>
            <a:endParaRPr dirty="0"/>
          </a:p>
          <a:p>
            <a:pPr marL="628650" marR="0" lvl="1" indent="-171450" algn="l" rtl="0">
              <a:spcBef>
                <a:spcPts val="0"/>
              </a:spcBef>
              <a:spcAft>
                <a:spcPts val="0"/>
              </a:spcAft>
              <a:buClr>
                <a:schemeClr val="dk1"/>
              </a:buClr>
              <a:buSzPts val="1200"/>
              <a:buFont typeface="Arial"/>
              <a:buChar char="•"/>
            </a:pPr>
            <a:r>
              <a:rPr lang="en-US" sz="1200" b="0" i="0" u="none" strike="noStrike" cap="none" dirty="0">
                <a:solidFill>
                  <a:schemeClr val="dk1"/>
                </a:solidFill>
                <a:latin typeface="Century Gothic"/>
                <a:ea typeface="Century Gothic"/>
                <a:cs typeface="Century Gothic"/>
                <a:sym typeface="Century Gothic"/>
              </a:rPr>
              <a:t>Use if to specify a block of code to be executed, if a specified condition is true</a:t>
            </a:r>
            <a:endParaRPr dirty="0"/>
          </a:p>
          <a:p>
            <a:pPr marL="628650" marR="0" lvl="1" indent="-171450" algn="l" rtl="0">
              <a:spcBef>
                <a:spcPts val="0"/>
              </a:spcBef>
              <a:spcAft>
                <a:spcPts val="0"/>
              </a:spcAft>
              <a:buClr>
                <a:schemeClr val="dk1"/>
              </a:buClr>
              <a:buSzPts val="1200"/>
              <a:buFont typeface="Arial"/>
              <a:buChar char="•"/>
            </a:pPr>
            <a:r>
              <a:rPr lang="en-US" sz="1200" b="0" i="0" u="none" strike="noStrike" cap="none" dirty="0">
                <a:solidFill>
                  <a:schemeClr val="dk1"/>
                </a:solidFill>
                <a:latin typeface="Century Gothic"/>
                <a:ea typeface="Century Gothic"/>
                <a:cs typeface="Century Gothic"/>
                <a:sym typeface="Century Gothic"/>
              </a:rPr>
              <a:t>Use else to specify a block of code to be executed, if the same condition is false</a:t>
            </a:r>
            <a:endParaRPr dirty="0"/>
          </a:p>
          <a:p>
            <a:pPr marL="628650" marR="0" lvl="1" indent="-171450" algn="l" rtl="0">
              <a:spcBef>
                <a:spcPts val="0"/>
              </a:spcBef>
              <a:spcAft>
                <a:spcPts val="0"/>
              </a:spcAft>
              <a:buClr>
                <a:schemeClr val="dk1"/>
              </a:buClr>
              <a:buSzPts val="1200"/>
              <a:buFont typeface="Arial"/>
              <a:buChar char="•"/>
            </a:pPr>
            <a:r>
              <a:rPr lang="en-US" sz="1200" b="0" i="0" u="none" strike="noStrike" cap="none" dirty="0">
                <a:solidFill>
                  <a:schemeClr val="dk1"/>
                </a:solidFill>
                <a:latin typeface="Century Gothic"/>
                <a:ea typeface="Century Gothic"/>
                <a:cs typeface="Century Gothic"/>
                <a:sym typeface="Century Gothic"/>
              </a:rPr>
              <a:t>Use else if to specify a new condition to test, if the first condition is false</a:t>
            </a:r>
            <a:endParaRPr dirty="0"/>
          </a:p>
          <a:p>
            <a:pPr marL="628650" marR="0" lvl="1" indent="-171450" algn="l" rtl="0">
              <a:spcBef>
                <a:spcPts val="0"/>
              </a:spcBef>
              <a:spcAft>
                <a:spcPts val="0"/>
              </a:spcAft>
              <a:buClr>
                <a:schemeClr val="dk1"/>
              </a:buClr>
              <a:buSzPts val="1200"/>
              <a:buFont typeface="Arial"/>
              <a:buChar char="•"/>
            </a:pPr>
            <a:r>
              <a:rPr lang="en-US" sz="1200" b="0" i="0" u="none" strike="noStrike" cap="none" dirty="0">
                <a:solidFill>
                  <a:schemeClr val="dk1"/>
                </a:solidFill>
                <a:latin typeface="Century Gothic"/>
                <a:ea typeface="Century Gothic"/>
                <a:cs typeface="Century Gothic"/>
                <a:sym typeface="Century Gothic"/>
              </a:rPr>
              <a:t>Use switch to specify many alternative blocks of code to be executed</a:t>
            </a:r>
            <a:endParaRPr sz="1200" b="0" i="0" u="none" strike="noStrike" cap="none" dirty="0">
              <a:solidFill>
                <a:schemeClr val="dk1"/>
              </a:solidFill>
              <a:latin typeface="Century Gothic"/>
              <a:ea typeface="Century Gothic"/>
              <a:cs typeface="Century Gothic"/>
              <a:sym typeface="Century Gothic"/>
            </a:endParaRPr>
          </a:p>
          <a:p>
            <a:pPr marL="171450" marR="0" lvl="0" indent="-95250" algn="l" rtl="0">
              <a:spcBef>
                <a:spcPts val="0"/>
              </a:spcBef>
              <a:spcAft>
                <a:spcPts val="0"/>
              </a:spcAft>
              <a:buClr>
                <a:schemeClr val="dk1"/>
              </a:buClr>
              <a:buSzPts val="1200"/>
              <a:buFont typeface="Arial"/>
              <a:buNone/>
            </a:pPr>
            <a:endParaRPr sz="1200" dirty="0">
              <a:solidFill>
                <a:schemeClr val="dk1"/>
              </a:solidFill>
              <a:latin typeface="Century Gothic"/>
              <a:ea typeface="Century Gothic"/>
              <a:cs typeface="Century Gothic"/>
              <a:sym typeface="Century Gothic"/>
            </a:endParaRPr>
          </a:p>
        </p:txBody>
      </p:sp>
    </p:spTree>
    <p:extLst>
      <p:ext uri="{BB962C8B-B14F-4D97-AF65-F5344CB8AC3E}">
        <p14:creationId xmlns:p14="http://schemas.microsoft.com/office/powerpoint/2010/main" val="402114286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24">
          <a:extLst>
            <a:ext uri="{FF2B5EF4-FFF2-40B4-BE49-F238E27FC236}">
              <a16:creationId xmlns:a16="http://schemas.microsoft.com/office/drawing/2014/main" id="{01380B69-7A84-23A3-7FD5-7E2802D7BA18}"/>
            </a:ext>
          </a:extLst>
        </p:cNvPr>
        <p:cNvGrpSpPr/>
        <p:nvPr/>
      </p:nvGrpSpPr>
      <p:grpSpPr>
        <a:xfrm>
          <a:off x="0" y="0"/>
          <a:ext cx="0" cy="0"/>
          <a:chOff x="0" y="0"/>
          <a:chExt cx="0" cy="0"/>
        </a:xfrm>
      </p:grpSpPr>
      <p:sp>
        <p:nvSpPr>
          <p:cNvPr id="226" name="Google Shape;226;p4">
            <a:extLst>
              <a:ext uri="{FF2B5EF4-FFF2-40B4-BE49-F238E27FC236}">
                <a16:creationId xmlns:a16="http://schemas.microsoft.com/office/drawing/2014/main" id="{CA3294E9-C588-CF6A-B2E7-432EF0011B2F}"/>
              </a:ext>
            </a:extLst>
          </p:cNvPr>
          <p:cNvSpPr/>
          <p:nvPr/>
        </p:nvSpPr>
        <p:spPr>
          <a:xfrm>
            <a:off x="209006" y="0"/>
            <a:ext cx="10644922" cy="646290"/>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2400" b="1" dirty="0">
                <a:solidFill>
                  <a:srgbClr val="E20F84"/>
                </a:solidFill>
                <a:latin typeface="Century Gothic"/>
                <a:ea typeface="Century Gothic"/>
                <a:cs typeface="Century Gothic"/>
                <a:sym typeface="Century Gothic"/>
              </a:rPr>
              <a:t>Basic Web Development</a:t>
            </a:r>
            <a:endParaRPr dirty="0"/>
          </a:p>
        </p:txBody>
      </p:sp>
      <p:sp>
        <p:nvSpPr>
          <p:cNvPr id="229" name="Google Shape;229;p4">
            <a:extLst>
              <a:ext uri="{FF2B5EF4-FFF2-40B4-BE49-F238E27FC236}">
                <a16:creationId xmlns:a16="http://schemas.microsoft.com/office/drawing/2014/main" id="{93AD342A-B938-B936-C108-2FE1E8282653}"/>
              </a:ext>
            </a:extLst>
          </p:cNvPr>
          <p:cNvSpPr txBox="1"/>
          <p:nvPr/>
        </p:nvSpPr>
        <p:spPr>
          <a:xfrm>
            <a:off x="793950" y="1073791"/>
            <a:ext cx="6502962" cy="369291"/>
          </a:xfrm>
          <a:prstGeom prst="rect">
            <a:avLst/>
          </a:prstGeom>
          <a:noFill/>
          <a:ln>
            <a:noFill/>
          </a:ln>
        </p:spPr>
        <p:txBody>
          <a:bodyPr spcFirstLastPara="1" wrap="square" lIns="91425" tIns="45700" rIns="91425" bIns="45700" anchor="t" anchorCtr="0">
            <a:spAutoFit/>
          </a:bodyPr>
          <a:lstStyle/>
          <a:p>
            <a:pPr marR="0" lvl="0" algn="l" rtl="0">
              <a:spcBef>
                <a:spcPts val="0"/>
              </a:spcBef>
              <a:spcAft>
                <a:spcPts val="0"/>
              </a:spcAft>
              <a:buClr>
                <a:srgbClr val="3A3838"/>
              </a:buClr>
              <a:buSzPts val="1800"/>
            </a:pPr>
            <a:r>
              <a:rPr lang="en-GB" sz="1800" b="1" dirty="0">
                <a:solidFill>
                  <a:srgbClr val="3A3838"/>
                </a:solidFill>
                <a:latin typeface="Century Gothic" panose="020B0502020202020204" pitchFamily="34" charset="0"/>
                <a:ea typeface="Century Gothic"/>
                <a:cs typeface="Century Gothic"/>
                <a:sym typeface="Century Gothic"/>
              </a:rPr>
              <a:t>17. JavaScript if else and else if</a:t>
            </a:r>
            <a:endParaRPr lang="en-US" sz="1800" b="1" dirty="0">
              <a:latin typeface="Century Gothic" panose="020B0502020202020204" pitchFamily="34" charset="0"/>
            </a:endParaRPr>
          </a:p>
        </p:txBody>
      </p:sp>
      <p:sp>
        <p:nvSpPr>
          <p:cNvPr id="2" name="TextBox 1">
            <a:extLst>
              <a:ext uri="{FF2B5EF4-FFF2-40B4-BE49-F238E27FC236}">
                <a16:creationId xmlns:a16="http://schemas.microsoft.com/office/drawing/2014/main" id="{5C437678-2EC6-8736-64DA-E58EA96DEE88}"/>
              </a:ext>
            </a:extLst>
          </p:cNvPr>
          <p:cNvSpPr txBox="1"/>
          <p:nvPr/>
        </p:nvSpPr>
        <p:spPr>
          <a:xfrm>
            <a:off x="474182" y="655393"/>
            <a:ext cx="3063659" cy="400110"/>
          </a:xfrm>
          <a:prstGeom prst="rect">
            <a:avLst/>
          </a:prstGeom>
          <a:noFill/>
        </p:spPr>
        <p:txBody>
          <a:bodyPr wrap="none" rtlCol="0">
            <a:spAutoFit/>
          </a:bodyPr>
          <a:lstStyle/>
          <a:p>
            <a:pPr marL="342900" indent="-342900">
              <a:buClr>
                <a:srgbClr val="E20F84"/>
              </a:buClr>
              <a:buFont typeface="Arial" panose="020B0604020202020204" pitchFamily="34" charset="0"/>
              <a:buChar char="•"/>
            </a:pPr>
            <a:r>
              <a:rPr lang="en-GB" sz="2000" b="1" dirty="0">
                <a:solidFill>
                  <a:srgbClr val="E20F84"/>
                </a:solidFill>
                <a:latin typeface="Century Gothic" panose="020B0502020202020204" pitchFamily="34" charset="0"/>
                <a:cs typeface="Arial" panose="020B0604020202020204" pitchFamily="34" charset="0"/>
              </a:rPr>
              <a:t>JAVASCRIPT Tutorial</a:t>
            </a:r>
          </a:p>
        </p:txBody>
      </p:sp>
      <p:sp>
        <p:nvSpPr>
          <p:cNvPr id="891" name="Google Shape;891;p67"/>
          <p:cNvSpPr txBox="1"/>
          <p:nvPr/>
        </p:nvSpPr>
        <p:spPr>
          <a:xfrm>
            <a:off x="1142144" y="1639750"/>
            <a:ext cx="8494295"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dirty="0">
                <a:solidFill>
                  <a:schemeClr val="dk1"/>
                </a:solidFill>
                <a:latin typeface="Century Gothic"/>
                <a:ea typeface="Century Gothic"/>
                <a:cs typeface="Century Gothic"/>
                <a:sym typeface="Century Gothic"/>
              </a:rPr>
              <a:t>The if Statement</a:t>
            </a:r>
            <a:endParaRPr dirty="0"/>
          </a:p>
          <a:p>
            <a:pPr marL="171450" marR="0" lvl="0" indent="-171450" algn="l" rtl="0">
              <a:spcBef>
                <a:spcPts val="0"/>
              </a:spcBef>
              <a:spcAft>
                <a:spcPts val="0"/>
              </a:spcAft>
              <a:buClr>
                <a:schemeClr val="dk1"/>
              </a:buClr>
              <a:buSzPts val="1200"/>
              <a:buFont typeface="Arial"/>
              <a:buChar char="•"/>
            </a:pPr>
            <a:r>
              <a:rPr lang="en-US" sz="1200" dirty="0">
                <a:solidFill>
                  <a:schemeClr val="dk1"/>
                </a:solidFill>
                <a:latin typeface="Century Gothic"/>
                <a:ea typeface="Century Gothic"/>
                <a:cs typeface="Century Gothic"/>
                <a:sym typeface="Century Gothic"/>
              </a:rPr>
              <a:t>Use the if statement to specify a block of JavaScript code to be executed if a condition is true.</a:t>
            </a:r>
            <a:endParaRPr sz="1200" dirty="0">
              <a:solidFill>
                <a:schemeClr val="dk1"/>
              </a:solidFill>
              <a:latin typeface="Century Gothic"/>
              <a:ea typeface="Century Gothic"/>
              <a:cs typeface="Century Gothic"/>
              <a:sym typeface="Century Gothic"/>
            </a:endParaRPr>
          </a:p>
        </p:txBody>
      </p:sp>
      <p:pic>
        <p:nvPicPr>
          <p:cNvPr id="892" name="Google Shape;892;p67"/>
          <p:cNvPicPr preferRelativeResize="0"/>
          <p:nvPr/>
        </p:nvPicPr>
        <p:blipFill rotWithShape="1">
          <a:blip r:embed="rId3">
            <a:alphaModFix/>
          </a:blip>
          <a:srcRect r="18339"/>
          <a:stretch/>
        </p:blipFill>
        <p:spPr>
          <a:xfrm>
            <a:off x="1390296" y="2101416"/>
            <a:ext cx="7663989" cy="687258"/>
          </a:xfrm>
          <a:prstGeom prst="rect">
            <a:avLst/>
          </a:prstGeom>
          <a:noFill/>
          <a:ln>
            <a:noFill/>
          </a:ln>
        </p:spPr>
      </p:pic>
      <p:sp>
        <p:nvSpPr>
          <p:cNvPr id="893" name="Google Shape;893;p67"/>
          <p:cNvSpPr txBox="1"/>
          <p:nvPr/>
        </p:nvSpPr>
        <p:spPr>
          <a:xfrm>
            <a:off x="1142144" y="2796786"/>
            <a:ext cx="8494295"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a:solidFill>
                  <a:schemeClr val="dk1"/>
                </a:solidFill>
                <a:latin typeface="Century Gothic"/>
                <a:ea typeface="Century Gothic"/>
                <a:cs typeface="Century Gothic"/>
                <a:sym typeface="Century Gothic"/>
              </a:rPr>
              <a:t>The else Statement</a:t>
            </a:r>
            <a:endParaRPr/>
          </a:p>
          <a:p>
            <a:pPr marL="171450" marR="0" lvl="0" indent="-171450" algn="l" rtl="0">
              <a:spcBef>
                <a:spcPts val="0"/>
              </a:spcBef>
              <a:spcAft>
                <a:spcPts val="0"/>
              </a:spcAft>
              <a:buClr>
                <a:schemeClr val="dk1"/>
              </a:buClr>
              <a:buSzPts val="1200"/>
              <a:buFont typeface="Arial"/>
              <a:buChar char="•"/>
            </a:pPr>
            <a:r>
              <a:rPr lang="en-US" sz="1200">
                <a:solidFill>
                  <a:schemeClr val="dk1"/>
                </a:solidFill>
                <a:latin typeface="Century Gothic"/>
                <a:ea typeface="Century Gothic"/>
                <a:cs typeface="Century Gothic"/>
                <a:sym typeface="Century Gothic"/>
              </a:rPr>
              <a:t>Use the else statement to specify a block of code to be executed if the condition is false.</a:t>
            </a:r>
            <a:endParaRPr sz="1200">
              <a:solidFill>
                <a:schemeClr val="dk1"/>
              </a:solidFill>
              <a:latin typeface="Century Gothic"/>
              <a:ea typeface="Century Gothic"/>
              <a:cs typeface="Century Gothic"/>
              <a:sym typeface="Century Gothic"/>
            </a:endParaRPr>
          </a:p>
        </p:txBody>
      </p:sp>
      <p:pic>
        <p:nvPicPr>
          <p:cNvPr id="894" name="Google Shape;894;p67"/>
          <p:cNvPicPr preferRelativeResize="0"/>
          <p:nvPr/>
        </p:nvPicPr>
        <p:blipFill rotWithShape="1">
          <a:blip r:embed="rId4">
            <a:alphaModFix/>
          </a:blip>
          <a:srcRect r="18430"/>
          <a:stretch/>
        </p:blipFill>
        <p:spPr>
          <a:xfrm>
            <a:off x="1390296" y="3230655"/>
            <a:ext cx="7655443" cy="1032955"/>
          </a:xfrm>
          <a:prstGeom prst="rect">
            <a:avLst/>
          </a:prstGeom>
          <a:noFill/>
          <a:ln>
            <a:noFill/>
          </a:ln>
        </p:spPr>
      </p:pic>
    </p:spTree>
    <p:extLst>
      <p:ext uri="{BB962C8B-B14F-4D97-AF65-F5344CB8AC3E}">
        <p14:creationId xmlns:p14="http://schemas.microsoft.com/office/powerpoint/2010/main" val="161535460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24">
          <a:extLst>
            <a:ext uri="{FF2B5EF4-FFF2-40B4-BE49-F238E27FC236}">
              <a16:creationId xmlns:a16="http://schemas.microsoft.com/office/drawing/2014/main" id="{3B4A19FF-CCCA-EC6D-14D7-96B4C373A8AA}"/>
            </a:ext>
          </a:extLst>
        </p:cNvPr>
        <p:cNvGrpSpPr/>
        <p:nvPr/>
      </p:nvGrpSpPr>
      <p:grpSpPr>
        <a:xfrm>
          <a:off x="0" y="0"/>
          <a:ext cx="0" cy="0"/>
          <a:chOff x="0" y="0"/>
          <a:chExt cx="0" cy="0"/>
        </a:xfrm>
      </p:grpSpPr>
      <p:sp>
        <p:nvSpPr>
          <p:cNvPr id="226" name="Google Shape;226;p4">
            <a:extLst>
              <a:ext uri="{FF2B5EF4-FFF2-40B4-BE49-F238E27FC236}">
                <a16:creationId xmlns:a16="http://schemas.microsoft.com/office/drawing/2014/main" id="{553B4A13-AC00-02BA-19C2-783B2EE5E4B0}"/>
              </a:ext>
            </a:extLst>
          </p:cNvPr>
          <p:cNvSpPr/>
          <p:nvPr/>
        </p:nvSpPr>
        <p:spPr>
          <a:xfrm>
            <a:off x="209006" y="0"/>
            <a:ext cx="10644922" cy="646290"/>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2400" b="1" dirty="0">
                <a:solidFill>
                  <a:srgbClr val="E20F84"/>
                </a:solidFill>
                <a:latin typeface="Century Gothic"/>
                <a:ea typeface="Century Gothic"/>
                <a:cs typeface="Century Gothic"/>
                <a:sym typeface="Century Gothic"/>
              </a:rPr>
              <a:t>Basic Web Development</a:t>
            </a:r>
            <a:endParaRPr dirty="0"/>
          </a:p>
        </p:txBody>
      </p:sp>
      <p:sp>
        <p:nvSpPr>
          <p:cNvPr id="229" name="Google Shape;229;p4">
            <a:extLst>
              <a:ext uri="{FF2B5EF4-FFF2-40B4-BE49-F238E27FC236}">
                <a16:creationId xmlns:a16="http://schemas.microsoft.com/office/drawing/2014/main" id="{AB6FF5AA-0A1B-104F-B543-E5CC5D344DB0}"/>
              </a:ext>
            </a:extLst>
          </p:cNvPr>
          <p:cNvSpPr txBox="1"/>
          <p:nvPr/>
        </p:nvSpPr>
        <p:spPr>
          <a:xfrm>
            <a:off x="793950" y="1073791"/>
            <a:ext cx="6502962" cy="369291"/>
          </a:xfrm>
          <a:prstGeom prst="rect">
            <a:avLst/>
          </a:prstGeom>
          <a:noFill/>
          <a:ln>
            <a:noFill/>
          </a:ln>
        </p:spPr>
        <p:txBody>
          <a:bodyPr spcFirstLastPara="1" wrap="square" lIns="91425" tIns="45700" rIns="91425" bIns="45700" anchor="t" anchorCtr="0">
            <a:spAutoFit/>
          </a:bodyPr>
          <a:lstStyle/>
          <a:p>
            <a:pPr marR="0" lvl="0" algn="l" rtl="0">
              <a:spcBef>
                <a:spcPts val="0"/>
              </a:spcBef>
              <a:spcAft>
                <a:spcPts val="0"/>
              </a:spcAft>
              <a:buClr>
                <a:srgbClr val="3A3838"/>
              </a:buClr>
              <a:buSzPts val="1800"/>
            </a:pPr>
            <a:r>
              <a:rPr lang="en-GB" sz="1800" b="1" dirty="0">
                <a:solidFill>
                  <a:srgbClr val="3A3838"/>
                </a:solidFill>
                <a:latin typeface="Century Gothic" panose="020B0502020202020204" pitchFamily="34" charset="0"/>
                <a:ea typeface="Century Gothic"/>
                <a:cs typeface="Century Gothic"/>
                <a:sym typeface="Century Gothic"/>
              </a:rPr>
              <a:t>18. JavaScript For Loop</a:t>
            </a:r>
            <a:endParaRPr lang="en-US" sz="1800" b="1" dirty="0">
              <a:latin typeface="Century Gothic" panose="020B0502020202020204" pitchFamily="34" charset="0"/>
            </a:endParaRPr>
          </a:p>
        </p:txBody>
      </p:sp>
      <p:sp>
        <p:nvSpPr>
          <p:cNvPr id="2" name="TextBox 1">
            <a:extLst>
              <a:ext uri="{FF2B5EF4-FFF2-40B4-BE49-F238E27FC236}">
                <a16:creationId xmlns:a16="http://schemas.microsoft.com/office/drawing/2014/main" id="{35441C02-D792-FEB3-EC98-505F3A227034}"/>
              </a:ext>
            </a:extLst>
          </p:cNvPr>
          <p:cNvSpPr txBox="1"/>
          <p:nvPr/>
        </p:nvSpPr>
        <p:spPr>
          <a:xfrm>
            <a:off x="474182" y="655393"/>
            <a:ext cx="3063659" cy="400110"/>
          </a:xfrm>
          <a:prstGeom prst="rect">
            <a:avLst/>
          </a:prstGeom>
          <a:noFill/>
        </p:spPr>
        <p:txBody>
          <a:bodyPr wrap="none" rtlCol="0">
            <a:spAutoFit/>
          </a:bodyPr>
          <a:lstStyle/>
          <a:p>
            <a:pPr marL="342900" indent="-342900">
              <a:buClr>
                <a:srgbClr val="E20F84"/>
              </a:buClr>
              <a:buFont typeface="Arial" panose="020B0604020202020204" pitchFamily="34" charset="0"/>
              <a:buChar char="•"/>
            </a:pPr>
            <a:r>
              <a:rPr lang="en-GB" sz="2000" b="1" dirty="0">
                <a:solidFill>
                  <a:srgbClr val="E20F84"/>
                </a:solidFill>
                <a:latin typeface="Century Gothic" panose="020B0502020202020204" pitchFamily="34" charset="0"/>
                <a:cs typeface="Arial" panose="020B0604020202020204" pitchFamily="34" charset="0"/>
              </a:rPr>
              <a:t>JAVASCRIPT Tutorial</a:t>
            </a:r>
          </a:p>
        </p:txBody>
      </p:sp>
      <p:sp>
        <p:nvSpPr>
          <p:cNvPr id="903" name="Google Shape;903;p68"/>
          <p:cNvSpPr txBox="1"/>
          <p:nvPr/>
        </p:nvSpPr>
        <p:spPr>
          <a:xfrm>
            <a:off x="1151288" y="1636776"/>
            <a:ext cx="8494295" cy="461665"/>
          </a:xfrm>
          <a:prstGeom prst="rect">
            <a:avLst/>
          </a:prstGeom>
          <a:noFill/>
          <a:ln>
            <a:noFill/>
          </a:ln>
        </p:spPr>
        <p:txBody>
          <a:bodyPr spcFirstLastPara="1" wrap="square" lIns="91425" tIns="45700" rIns="91425" bIns="45700" anchor="t" anchorCtr="0">
            <a:spAutoFit/>
          </a:bodyPr>
          <a:lstStyle/>
          <a:p>
            <a:pPr marL="171450" marR="0" lvl="0" indent="-171450" algn="l" rtl="0">
              <a:spcBef>
                <a:spcPts val="0"/>
              </a:spcBef>
              <a:spcAft>
                <a:spcPts val="0"/>
              </a:spcAft>
              <a:buClr>
                <a:schemeClr val="dk1"/>
              </a:buClr>
              <a:buSzPts val="1200"/>
              <a:buFont typeface="Arial"/>
              <a:buChar char="•"/>
            </a:pPr>
            <a:r>
              <a:rPr lang="en-US" sz="1200">
                <a:solidFill>
                  <a:schemeClr val="dk1"/>
                </a:solidFill>
                <a:latin typeface="Century Gothic"/>
                <a:ea typeface="Century Gothic"/>
                <a:cs typeface="Century Gothic"/>
                <a:sym typeface="Century Gothic"/>
              </a:rPr>
              <a:t>Loops are handy, if you want to run the same code over and over again, each time with a different value.</a:t>
            </a:r>
            <a:endParaRPr/>
          </a:p>
          <a:p>
            <a:pPr marL="0" marR="0" lvl="0" indent="0" algn="l" rtl="0">
              <a:spcBef>
                <a:spcPts val="0"/>
              </a:spcBef>
              <a:spcAft>
                <a:spcPts val="0"/>
              </a:spcAft>
              <a:buNone/>
            </a:pPr>
            <a:endParaRPr sz="1200">
              <a:solidFill>
                <a:schemeClr val="dk1"/>
              </a:solidFill>
              <a:latin typeface="Century Gothic"/>
              <a:ea typeface="Century Gothic"/>
              <a:cs typeface="Century Gothic"/>
              <a:sym typeface="Century Gothic"/>
            </a:endParaRPr>
          </a:p>
        </p:txBody>
      </p:sp>
      <p:pic>
        <p:nvPicPr>
          <p:cNvPr id="904" name="Google Shape;904;p68"/>
          <p:cNvPicPr preferRelativeResize="0"/>
          <p:nvPr/>
        </p:nvPicPr>
        <p:blipFill rotWithShape="1">
          <a:blip r:embed="rId3">
            <a:alphaModFix/>
          </a:blip>
          <a:srcRect r="13343"/>
          <a:stretch/>
        </p:blipFill>
        <p:spPr>
          <a:xfrm>
            <a:off x="1382145" y="1931613"/>
            <a:ext cx="7886503" cy="805323"/>
          </a:xfrm>
          <a:prstGeom prst="rect">
            <a:avLst/>
          </a:prstGeom>
          <a:noFill/>
          <a:ln>
            <a:noFill/>
          </a:ln>
        </p:spPr>
      </p:pic>
      <p:sp>
        <p:nvSpPr>
          <p:cNvPr id="905" name="Google Shape;905;p68"/>
          <p:cNvSpPr txBox="1"/>
          <p:nvPr/>
        </p:nvSpPr>
        <p:spPr>
          <a:xfrm>
            <a:off x="1151288" y="2880039"/>
            <a:ext cx="8494295"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a:solidFill>
                  <a:schemeClr val="dk1"/>
                </a:solidFill>
                <a:latin typeface="Century Gothic"/>
                <a:ea typeface="Century Gothic"/>
                <a:cs typeface="Century Gothic"/>
                <a:sym typeface="Century Gothic"/>
              </a:rPr>
              <a:t>The For Loop</a:t>
            </a:r>
            <a:endParaRPr sz="1200">
              <a:solidFill>
                <a:schemeClr val="dk1"/>
              </a:solidFill>
              <a:latin typeface="Century Gothic"/>
              <a:ea typeface="Century Gothic"/>
              <a:cs typeface="Century Gothic"/>
              <a:sym typeface="Century Gothic"/>
            </a:endParaRPr>
          </a:p>
          <a:p>
            <a:pPr marL="171450" marR="0" lvl="0" indent="-171450" algn="l" rtl="0">
              <a:spcBef>
                <a:spcPts val="0"/>
              </a:spcBef>
              <a:spcAft>
                <a:spcPts val="0"/>
              </a:spcAft>
              <a:buClr>
                <a:schemeClr val="dk1"/>
              </a:buClr>
              <a:buSzPts val="1200"/>
              <a:buFont typeface="Arial"/>
              <a:buChar char="•"/>
            </a:pPr>
            <a:r>
              <a:rPr lang="en-US" sz="1200">
                <a:solidFill>
                  <a:schemeClr val="dk1"/>
                </a:solidFill>
                <a:latin typeface="Century Gothic"/>
                <a:ea typeface="Century Gothic"/>
                <a:cs typeface="Century Gothic"/>
                <a:sym typeface="Century Gothic"/>
              </a:rPr>
              <a:t>The for loop has the following syntax:</a:t>
            </a:r>
            <a:endParaRPr sz="1200">
              <a:solidFill>
                <a:schemeClr val="dk1"/>
              </a:solidFill>
              <a:latin typeface="Century Gothic"/>
              <a:ea typeface="Century Gothic"/>
              <a:cs typeface="Century Gothic"/>
              <a:sym typeface="Century Gothic"/>
            </a:endParaRPr>
          </a:p>
          <a:p>
            <a:pPr marL="0" marR="0" lvl="0" indent="0" algn="l" rtl="0">
              <a:spcBef>
                <a:spcPts val="0"/>
              </a:spcBef>
              <a:spcAft>
                <a:spcPts val="0"/>
              </a:spcAft>
              <a:buNone/>
            </a:pPr>
            <a:endParaRPr sz="1200">
              <a:solidFill>
                <a:schemeClr val="dk1"/>
              </a:solidFill>
              <a:latin typeface="Century Gothic"/>
              <a:ea typeface="Century Gothic"/>
              <a:cs typeface="Century Gothic"/>
              <a:sym typeface="Century Gothic"/>
            </a:endParaRPr>
          </a:p>
        </p:txBody>
      </p:sp>
      <p:pic>
        <p:nvPicPr>
          <p:cNvPr id="906" name="Google Shape;906;p68"/>
          <p:cNvPicPr preferRelativeResize="0"/>
          <p:nvPr/>
        </p:nvPicPr>
        <p:blipFill rotWithShape="1">
          <a:blip r:embed="rId4">
            <a:alphaModFix/>
          </a:blip>
          <a:srcRect l="-13239" r="13240"/>
          <a:stretch/>
        </p:blipFill>
        <p:spPr>
          <a:xfrm>
            <a:off x="177188" y="3327778"/>
            <a:ext cx="9100863" cy="651596"/>
          </a:xfrm>
          <a:prstGeom prst="rect">
            <a:avLst/>
          </a:prstGeom>
          <a:noFill/>
          <a:ln>
            <a:noFill/>
          </a:ln>
        </p:spPr>
      </p:pic>
    </p:spTree>
    <p:extLst>
      <p:ext uri="{BB962C8B-B14F-4D97-AF65-F5344CB8AC3E}">
        <p14:creationId xmlns:p14="http://schemas.microsoft.com/office/powerpoint/2010/main" val="17311833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24">
          <a:extLst>
            <a:ext uri="{FF2B5EF4-FFF2-40B4-BE49-F238E27FC236}">
              <a16:creationId xmlns:a16="http://schemas.microsoft.com/office/drawing/2014/main" id="{EA652749-5E85-BBDB-E71E-68AD06D6FFA2}"/>
            </a:ext>
          </a:extLst>
        </p:cNvPr>
        <p:cNvGrpSpPr/>
        <p:nvPr/>
      </p:nvGrpSpPr>
      <p:grpSpPr>
        <a:xfrm>
          <a:off x="0" y="0"/>
          <a:ext cx="0" cy="0"/>
          <a:chOff x="0" y="0"/>
          <a:chExt cx="0" cy="0"/>
        </a:xfrm>
      </p:grpSpPr>
      <p:sp>
        <p:nvSpPr>
          <p:cNvPr id="226" name="Google Shape;226;p4">
            <a:extLst>
              <a:ext uri="{FF2B5EF4-FFF2-40B4-BE49-F238E27FC236}">
                <a16:creationId xmlns:a16="http://schemas.microsoft.com/office/drawing/2014/main" id="{2DCC8786-DD5F-4ED7-D72B-ADCFE4799AE2}"/>
              </a:ext>
            </a:extLst>
          </p:cNvPr>
          <p:cNvSpPr/>
          <p:nvPr/>
        </p:nvSpPr>
        <p:spPr>
          <a:xfrm>
            <a:off x="209006" y="0"/>
            <a:ext cx="10644922" cy="646290"/>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2400" b="1" dirty="0">
                <a:solidFill>
                  <a:srgbClr val="E20F84"/>
                </a:solidFill>
                <a:latin typeface="Century Gothic"/>
                <a:ea typeface="Century Gothic"/>
                <a:cs typeface="Century Gothic"/>
                <a:sym typeface="Century Gothic"/>
              </a:rPr>
              <a:t>Basic Web Development</a:t>
            </a:r>
            <a:endParaRPr dirty="0"/>
          </a:p>
        </p:txBody>
      </p:sp>
      <p:sp>
        <p:nvSpPr>
          <p:cNvPr id="229" name="Google Shape;229;p4">
            <a:extLst>
              <a:ext uri="{FF2B5EF4-FFF2-40B4-BE49-F238E27FC236}">
                <a16:creationId xmlns:a16="http://schemas.microsoft.com/office/drawing/2014/main" id="{F4FF849B-1310-5868-086F-E83AD921BED9}"/>
              </a:ext>
            </a:extLst>
          </p:cNvPr>
          <p:cNvSpPr txBox="1"/>
          <p:nvPr/>
        </p:nvSpPr>
        <p:spPr>
          <a:xfrm>
            <a:off x="1251592" y="1335417"/>
            <a:ext cx="4700941" cy="2308284"/>
          </a:xfrm>
          <a:prstGeom prst="rect">
            <a:avLst/>
          </a:prstGeom>
          <a:no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rgbClr val="3A3838"/>
              </a:buClr>
              <a:buSzPts val="1800"/>
              <a:buFont typeface="+mj-lt"/>
              <a:buAutoNum type="arabicPeriod"/>
            </a:pPr>
            <a:r>
              <a:rPr lang="en-GB" sz="1800" dirty="0">
                <a:solidFill>
                  <a:srgbClr val="3A3838"/>
                </a:solidFill>
                <a:latin typeface="Century Gothic" panose="020B0502020202020204" pitchFamily="34" charset="0"/>
                <a:ea typeface="Century Gothic"/>
                <a:cs typeface="Century Gothic"/>
                <a:sym typeface="Century Gothic"/>
              </a:rPr>
              <a:t>Lightning Design System Introduction</a:t>
            </a:r>
          </a:p>
          <a:p>
            <a:pPr marL="342900" marR="0" lvl="0" indent="-342900" algn="l" rtl="0">
              <a:spcBef>
                <a:spcPts val="0"/>
              </a:spcBef>
              <a:spcAft>
                <a:spcPts val="0"/>
              </a:spcAft>
              <a:buClr>
                <a:srgbClr val="3A3838"/>
              </a:buClr>
              <a:buSzPts val="1800"/>
              <a:buFont typeface="+mj-lt"/>
              <a:buAutoNum type="arabicPeriod"/>
            </a:pPr>
            <a:r>
              <a:rPr lang="en-GB" sz="1800" dirty="0">
                <a:solidFill>
                  <a:srgbClr val="3A3838"/>
                </a:solidFill>
                <a:latin typeface="Century Gothic" panose="020B0502020202020204" pitchFamily="34" charset="0"/>
                <a:ea typeface="Century Gothic"/>
                <a:cs typeface="Century Gothic"/>
                <a:sym typeface="Century Gothic"/>
              </a:rPr>
              <a:t>Accordions</a:t>
            </a:r>
          </a:p>
          <a:p>
            <a:pPr marL="342900" marR="0" lvl="0" indent="-342900" algn="l" rtl="0">
              <a:spcBef>
                <a:spcPts val="0"/>
              </a:spcBef>
              <a:spcAft>
                <a:spcPts val="0"/>
              </a:spcAft>
              <a:buClr>
                <a:srgbClr val="3A3838"/>
              </a:buClr>
              <a:buSzPts val="1800"/>
              <a:buFont typeface="+mj-lt"/>
              <a:buAutoNum type="arabicPeriod"/>
            </a:pPr>
            <a:r>
              <a:rPr lang="en-GB" sz="1800" dirty="0">
                <a:solidFill>
                  <a:srgbClr val="3A3838"/>
                </a:solidFill>
                <a:latin typeface="Century Gothic" panose="020B0502020202020204" pitchFamily="34" charset="0"/>
                <a:ea typeface="Century Gothic"/>
                <a:cs typeface="Century Gothic"/>
                <a:sym typeface="Century Gothic"/>
              </a:rPr>
              <a:t>Buttons</a:t>
            </a:r>
          </a:p>
          <a:p>
            <a:pPr marL="342900" marR="0" lvl="0" indent="-342900" algn="l" rtl="0">
              <a:spcBef>
                <a:spcPts val="0"/>
              </a:spcBef>
              <a:spcAft>
                <a:spcPts val="0"/>
              </a:spcAft>
              <a:buClr>
                <a:srgbClr val="3A3838"/>
              </a:buClr>
              <a:buSzPts val="1800"/>
              <a:buFont typeface="+mj-lt"/>
              <a:buAutoNum type="arabicPeriod"/>
            </a:pPr>
            <a:r>
              <a:rPr lang="en-GB" sz="1800" dirty="0">
                <a:solidFill>
                  <a:srgbClr val="3A3838"/>
                </a:solidFill>
                <a:latin typeface="Century Gothic" panose="020B0502020202020204" pitchFamily="34" charset="0"/>
                <a:ea typeface="Century Gothic"/>
                <a:cs typeface="Century Gothic"/>
                <a:sym typeface="Century Gothic"/>
              </a:rPr>
              <a:t>Cards</a:t>
            </a:r>
          </a:p>
          <a:p>
            <a:pPr marL="342900" marR="0" lvl="0" indent="-342900" algn="l" rtl="0">
              <a:spcBef>
                <a:spcPts val="0"/>
              </a:spcBef>
              <a:spcAft>
                <a:spcPts val="0"/>
              </a:spcAft>
              <a:buClr>
                <a:srgbClr val="3A3838"/>
              </a:buClr>
              <a:buSzPts val="1800"/>
              <a:buFont typeface="+mj-lt"/>
              <a:buAutoNum type="arabicPeriod"/>
            </a:pPr>
            <a:r>
              <a:rPr lang="en-GB" sz="1800" dirty="0">
                <a:solidFill>
                  <a:srgbClr val="3A3838"/>
                </a:solidFill>
                <a:latin typeface="Century Gothic" panose="020B0502020202020204" pitchFamily="34" charset="0"/>
                <a:ea typeface="Century Gothic"/>
                <a:cs typeface="Century Gothic"/>
                <a:sym typeface="Century Gothic"/>
              </a:rPr>
              <a:t>Checkbox</a:t>
            </a:r>
          </a:p>
          <a:p>
            <a:pPr marL="342900" marR="0" lvl="0" indent="-342900" algn="l" rtl="0">
              <a:spcBef>
                <a:spcPts val="0"/>
              </a:spcBef>
              <a:spcAft>
                <a:spcPts val="0"/>
              </a:spcAft>
              <a:buClr>
                <a:srgbClr val="3A3838"/>
              </a:buClr>
              <a:buSzPts val="1800"/>
              <a:buFont typeface="+mj-lt"/>
              <a:buAutoNum type="arabicPeriod"/>
            </a:pPr>
            <a:r>
              <a:rPr lang="en-GB" sz="1800" dirty="0">
                <a:solidFill>
                  <a:srgbClr val="3A3838"/>
                </a:solidFill>
                <a:latin typeface="Century Gothic" panose="020B0502020202020204" pitchFamily="34" charset="0"/>
                <a:ea typeface="Century Gothic"/>
                <a:cs typeface="Century Gothic"/>
                <a:sym typeface="Century Gothic"/>
              </a:rPr>
              <a:t>Input</a:t>
            </a:r>
          </a:p>
          <a:p>
            <a:pPr marL="342900" marR="0" lvl="0" indent="-342900" algn="l" rtl="0">
              <a:spcBef>
                <a:spcPts val="0"/>
              </a:spcBef>
              <a:spcAft>
                <a:spcPts val="0"/>
              </a:spcAft>
              <a:buClr>
                <a:srgbClr val="3A3838"/>
              </a:buClr>
              <a:buSzPts val="1800"/>
              <a:buFont typeface="+mj-lt"/>
              <a:buAutoNum type="arabicPeriod"/>
            </a:pPr>
            <a:r>
              <a:rPr lang="en-GB" sz="1800" dirty="0">
                <a:solidFill>
                  <a:srgbClr val="3A3838"/>
                </a:solidFill>
                <a:latin typeface="Century Gothic" panose="020B0502020202020204" pitchFamily="34" charset="0"/>
                <a:ea typeface="Century Gothic"/>
                <a:cs typeface="Century Gothic"/>
                <a:sym typeface="Century Gothic"/>
              </a:rPr>
              <a:t>Radio Group</a:t>
            </a:r>
          </a:p>
          <a:p>
            <a:pPr marL="342900" marR="0" lvl="0" indent="-342900" algn="l" rtl="0">
              <a:spcBef>
                <a:spcPts val="0"/>
              </a:spcBef>
              <a:spcAft>
                <a:spcPts val="0"/>
              </a:spcAft>
              <a:buClr>
                <a:srgbClr val="3A3838"/>
              </a:buClr>
              <a:buSzPts val="1800"/>
              <a:buFont typeface="+mj-lt"/>
              <a:buAutoNum type="arabicPeriod"/>
            </a:pPr>
            <a:r>
              <a:rPr lang="en-GB" sz="1800" dirty="0">
                <a:solidFill>
                  <a:srgbClr val="3A3838"/>
                </a:solidFill>
                <a:latin typeface="Century Gothic" panose="020B0502020202020204" pitchFamily="34" charset="0"/>
                <a:ea typeface="Century Gothic"/>
                <a:cs typeface="Century Gothic"/>
                <a:sym typeface="Century Gothic"/>
              </a:rPr>
              <a:t>Grid</a:t>
            </a:r>
            <a:endParaRPr sz="1800" dirty="0">
              <a:solidFill>
                <a:schemeClr val="dk1"/>
              </a:solidFill>
              <a:latin typeface="Century Gothic" panose="020B0502020202020204" pitchFamily="34" charset="0"/>
              <a:ea typeface="Calibri"/>
              <a:cs typeface="Calibri"/>
              <a:sym typeface="Calibri"/>
            </a:endParaRPr>
          </a:p>
        </p:txBody>
      </p:sp>
      <p:sp>
        <p:nvSpPr>
          <p:cNvPr id="3" name="TextBox 2">
            <a:extLst>
              <a:ext uri="{FF2B5EF4-FFF2-40B4-BE49-F238E27FC236}">
                <a16:creationId xmlns:a16="http://schemas.microsoft.com/office/drawing/2014/main" id="{C9A842AF-62AC-95C2-8978-4A93B793ACA1}"/>
              </a:ext>
            </a:extLst>
          </p:cNvPr>
          <p:cNvSpPr txBox="1"/>
          <p:nvPr/>
        </p:nvSpPr>
        <p:spPr>
          <a:xfrm>
            <a:off x="474182" y="655393"/>
            <a:ext cx="4511171" cy="400110"/>
          </a:xfrm>
          <a:prstGeom prst="rect">
            <a:avLst/>
          </a:prstGeom>
          <a:noFill/>
        </p:spPr>
        <p:txBody>
          <a:bodyPr wrap="none" rtlCol="0">
            <a:spAutoFit/>
          </a:bodyPr>
          <a:lstStyle/>
          <a:p>
            <a:pPr marL="342900" indent="-342900">
              <a:buClr>
                <a:srgbClr val="E20F84"/>
              </a:buClr>
              <a:buFont typeface="Arial" panose="020B0604020202020204" pitchFamily="34" charset="0"/>
              <a:buChar char="•"/>
            </a:pPr>
            <a:r>
              <a:rPr lang="en-GB" sz="2000" b="1" dirty="0">
                <a:solidFill>
                  <a:srgbClr val="E20F84"/>
                </a:solidFill>
                <a:latin typeface="Century Gothic" panose="020B0502020202020204" pitchFamily="34" charset="0"/>
                <a:cs typeface="Arial" panose="020B0604020202020204" pitchFamily="34" charset="0"/>
              </a:rPr>
              <a:t>Lightning Design System Tutorial</a:t>
            </a:r>
          </a:p>
        </p:txBody>
      </p:sp>
    </p:spTree>
    <p:extLst>
      <p:ext uri="{BB962C8B-B14F-4D97-AF65-F5344CB8AC3E}">
        <p14:creationId xmlns:p14="http://schemas.microsoft.com/office/powerpoint/2010/main" val="27238704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24">
          <a:extLst>
            <a:ext uri="{FF2B5EF4-FFF2-40B4-BE49-F238E27FC236}">
              <a16:creationId xmlns:a16="http://schemas.microsoft.com/office/drawing/2014/main" id="{4C231A95-E5C2-CFB5-4CD8-FFA8F20BFDFE}"/>
            </a:ext>
          </a:extLst>
        </p:cNvPr>
        <p:cNvGrpSpPr/>
        <p:nvPr/>
      </p:nvGrpSpPr>
      <p:grpSpPr>
        <a:xfrm>
          <a:off x="0" y="0"/>
          <a:ext cx="0" cy="0"/>
          <a:chOff x="0" y="0"/>
          <a:chExt cx="0" cy="0"/>
        </a:xfrm>
      </p:grpSpPr>
      <p:sp>
        <p:nvSpPr>
          <p:cNvPr id="226" name="Google Shape;226;p4">
            <a:extLst>
              <a:ext uri="{FF2B5EF4-FFF2-40B4-BE49-F238E27FC236}">
                <a16:creationId xmlns:a16="http://schemas.microsoft.com/office/drawing/2014/main" id="{EC2D342B-7770-72C0-92D7-21CA6646037F}"/>
              </a:ext>
            </a:extLst>
          </p:cNvPr>
          <p:cNvSpPr/>
          <p:nvPr/>
        </p:nvSpPr>
        <p:spPr>
          <a:xfrm>
            <a:off x="209006" y="0"/>
            <a:ext cx="10644922" cy="646290"/>
          </a:xfrm>
          <a:prstGeom prst="rect">
            <a:avLst/>
          </a:prstGeom>
          <a:noFill/>
          <a:ln>
            <a:noFill/>
          </a:ln>
        </p:spPr>
        <p:txBody>
          <a:bodyPr spcFirstLastPara="1" wrap="square" lIns="91425" tIns="45700" rIns="91425" bIns="45700" anchor="t" anchorCtr="0">
            <a:spAutoFit/>
          </a:bodyPr>
          <a:lstStyle/>
          <a:p>
            <a:pPr lvl="0">
              <a:lnSpc>
                <a:spcPct val="150000"/>
              </a:lnSpc>
            </a:pPr>
            <a:r>
              <a:rPr lang="en-GB" sz="2400" b="1" dirty="0">
                <a:solidFill>
                  <a:srgbClr val="E20F84"/>
                </a:solidFill>
                <a:latin typeface="Century Gothic"/>
                <a:ea typeface="Century Gothic"/>
                <a:cs typeface="Century Gothic"/>
                <a:sym typeface="Century Gothic"/>
              </a:rPr>
              <a:t>Set Up Salesforce DX</a:t>
            </a:r>
          </a:p>
        </p:txBody>
      </p:sp>
      <p:sp>
        <p:nvSpPr>
          <p:cNvPr id="2" name="TextBox 1">
            <a:extLst>
              <a:ext uri="{FF2B5EF4-FFF2-40B4-BE49-F238E27FC236}">
                <a16:creationId xmlns:a16="http://schemas.microsoft.com/office/drawing/2014/main" id="{37ACC6BB-AB25-D65C-FA8D-0AD789657552}"/>
              </a:ext>
            </a:extLst>
          </p:cNvPr>
          <p:cNvSpPr txBox="1"/>
          <p:nvPr/>
        </p:nvSpPr>
        <p:spPr>
          <a:xfrm>
            <a:off x="474182" y="655393"/>
            <a:ext cx="4709944" cy="400110"/>
          </a:xfrm>
          <a:prstGeom prst="rect">
            <a:avLst/>
          </a:prstGeom>
          <a:noFill/>
        </p:spPr>
        <p:txBody>
          <a:bodyPr wrap="none" rtlCol="0">
            <a:spAutoFit/>
          </a:bodyPr>
          <a:lstStyle/>
          <a:p>
            <a:pPr>
              <a:buClr>
                <a:srgbClr val="E20F84"/>
              </a:buClr>
            </a:pPr>
            <a:r>
              <a:rPr lang="en-GB" sz="2000" b="1" dirty="0">
                <a:solidFill>
                  <a:srgbClr val="E20F84"/>
                </a:solidFill>
                <a:latin typeface="Century Gothic" panose="020B0502020202020204" pitchFamily="34" charset="0"/>
                <a:cs typeface="Arial" panose="020B0604020202020204" pitchFamily="34" charset="0"/>
              </a:rPr>
              <a:t>3. </a:t>
            </a:r>
            <a:r>
              <a:rPr lang="en-US" sz="2000" b="1" dirty="0">
                <a:solidFill>
                  <a:srgbClr val="E20F84"/>
                </a:solidFill>
                <a:latin typeface="Century Gothic"/>
                <a:ea typeface="Century Gothic"/>
                <a:cs typeface="Century Gothic"/>
                <a:sym typeface="Century Gothic"/>
              </a:rPr>
              <a:t>Install Java Development Kit (JDK)</a:t>
            </a:r>
            <a:endParaRPr lang="en-GB" sz="2000" b="1" dirty="0">
              <a:solidFill>
                <a:srgbClr val="E20F84"/>
              </a:solidFill>
              <a:latin typeface="Century Gothic" panose="020B0502020202020204" pitchFamily="34" charset="0"/>
              <a:cs typeface="Arial" panose="020B0604020202020204" pitchFamily="34" charset="0"/>
            </a:endParaRPr>
          </a:p>
        </p:txBody>
      </p:sp>
      <p:sp>
        <p:nvSpPr>
          <p:cNvPr id="1301" name="Google Shape;1301;p106"/>
          <p:cNvSpPr txBox="1"/>
          <p:nvPr/>
        </p:nvSpPr>
        <p:spPr>
          <a:xfrm>
            <a:off x="1155281" y="1280160"/>
            <a:ext cx="5426494" cy="27695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dirty="0">
                <a:solidFill>
                  <a:schemeClr val="dk1"/>
                </a:solidFill>
                <a:latin typeface="Century Gothic"/>
                <a:ea typeface="Century Gothic"/>
                <a:cs typeface="Century Gothic"/>
                <a:sym typeface="Century Gothic"/>
              </a:rPr>
              <a:t>3.2 Set Windows System Environment Variable “JAVA_HOME”.</a:t>
            </a:r>
            <a:endParaRPr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43200" y="2011680"/>
            <a:ext cx="6391923" cy="4572000"/>
          </a:xfrm>
          <a:prstGeom prst="rect">
            <a:avLst/>
          </a:prstGeom>
        </p:spPr>
      </p:pic>
    </p:spTree>
    <p:extLst>
      <p:ext uri="{BB962C8B-B14F-4D97-AF65-F5344CB8AC3E}">
        <p14:creationId xmlns:p14="http://schemas.microsoft.com/office/powerpoint/2010/main" val="167326748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24">
          <a:extLst>
            <a:ext uri="{FF2B5EF4-FFF2-40B4-BE49-F238E27FC236}">
              <a16:creationId xmlns:a16="http://schemas.microsoft.com/office/drawing/2014/main" id="{270FBE23-A806-8424-5CDF-5A2100D7C40E}"/>
            </a:ext>
          </a:extLst>
        </p:cNvPr>
        <p:cNvGrpSpPr/>
        <p:nvPr/>
      </p:nvGrpSpPr>
      <p:grpSpPr>
        <a:xfrm>
          <a:off x="0" y="0"/>
          <a:ext cx="0" cy="0"/>
          <a:chOff x="0" y="0"/>
          <a:chExt cx="0" cy="0"/>
        </a:xfrm>
      </p:grpSpPr>
      <p:sp>
        <p:nvSpPr>
          <p:cNvPr id="226" name="Google Shape;226;p4">
            <a:extLst>
              <a:ext uri="{FF2B5EF4-FFF2-40B4-BE49-F238E27FC236}">
                <a16:creationId xmlns:a16="http://schemas.microsoft.com/office/drawing/2014/main" id="{FD96697A-F527-EBE2-5BDA-7D44B66DDA47}"/>
              </a:ext>
            </a:extLst>
          </p:cNvPr>
          <p:cNvSpPr/>
          <p:nvPr/>
        </p:nvSpPr>
        <p:spPr>
          <a:xfrm>
            <a:off x="209006" y="0"/>
            <a:ext cx="10644922" cy="646290"/>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2400" b="1" dirty="0">
                <a:solidFill>
                  <a:srgbClr val="E20F84"/>
                </a:solidFill>
                <a:latin typeface="Century Gothic"/>
                <a:ea typeface="Century Gothic"/>
                <a:cs typeface="Century Gothic"/>
                <a:sym typeface="Century Gothic"/>
              </a:rPr>
              <a:t>Basic Web Development</a:t>
            </a:r>
            <a:endParaRPr dirty="0"/>
          </a:p>
        </p:txBody>
      </p:sp>
      <p:sp>
        <p:nvSpPr>
          <p:cNvPr id="229" name="Google Shape;229;p4">
            <a:extLst>
              <a:ext uri="{FF2B5EF4-FFF2-40B4-BE49-F238E27FC236}">
                <a16:creationId xmlns:a16="http://schemas.microsoft.com/office/drawing/2014/main" id="{6D623404-8EAD-50D2-F27B-03DEEEADB8CE}"/>
              </a:ext>
            </a:extLst>
          </p:cNvPr>
          <p:cNvSpPr txBox="1"/>
          <p:nvPr/>
        </p:nvSpPr>
        <p:spPr>
          <a:xfrm>
            <a:off x="793950" y="1073791"/>
            <a:ext cx="6502962" cy="369291"/>
          </a:xfrm>
          <a:prstGeom prst="rect">
            <a:avLst/>
          </a:prstGeom>
          <a:noFill/>
          <a:ln>
            <a:noFill/>
          </a:ln>
        </p:spPr>
        <p:txBody>
          <a:bodyPr spcFirstLastPara="1" wrap="square" lIns="91425" tIns="45700" rIns="91425" bIns="45700" anchor="t" anchorCtr="0">
            <a:spAutoFit/>
          </a:bodyPr>
          <a:lstStyle/>
          <a:p>
            <a:pPr marR="0" lvl="0" algn="l" rtl="0">
              <a:spcBef>
                <a:spcPts val="0"/>
              </a:spcBef>
              <a:spcAft>
                <a:spcPts val="0"/>
              </a:spcAft>
              <a:buClr>
                <a:srgbClr val="3A3838"/>
              </a:buClr>
              <a:buSzPts val="1800"/>
            </a:pPr>
            <a:r>
              <a:rPr lang="en-GB" sz="1800" b="1" dirty="0">
                <a:solidFill>
                  <a:srgbClr val="3A3838"/>
                </a:solidFill>
                <a:latin typeface="Century Gothic" panose="020B0502020202020204" pitchFamily="34" charset="0"/>
                <a:ea typeface="Century Gothic"/>
                <a:cs typeface="Century Gothic"/>
                <a:sym typeface="Century Gothic"/>
              </a:rPr>
              <a:t>1. Lightning Design System Introduction</a:t>
            </a:r>
            <a:endParaRPr lang="en-US" sz="1800" b="1" dirty="0">
              <a:latin typeface="Century Gothic" panose="020B0502020202020204" pitchFamily="34" charset="0"/>
            </a:endParaRPr>
          </a:p>
        </p:txBody>
      </p:sp>
      <p:sp>
        <p:nvSpPr>
          <p:cNvPr id="2" name="TextBox 1">
            <a:extLst>
              <a:ext uri="{FF2B5EF4-FFF2-40B4-BE49-F238E27FC236}">
                <a16:creationId xmlns:a16="http://schemas.microsoft.com/office/drawing/2014/main" id="{41232F04-C7D4-8CDE-2E8F-A95C9D5C50C6}"/>
              </a:ext>
            </a:extLst>
          </p:cNvPr>
          <p:cNvSpPr txBox="1"/>
          <p:nvPr/>
        </p:nvSpPr>
        <p:spPr>
          <a:xfrm>
            <a:off x="474182" y="655393"/>
            <a:ext cx="4450257" cy="400110"/>
          </a:xfrm>
          <a:prstGeom prst="rect">
            <a:avLst/>
          </a:prstGeom>
          <a:noFill/>
        </p:spPr>
        <p:txBody>
          <a:bodyPr wrap="none" rtlCol="0">
            <a:spAutoFit/>
          </a:bodyPr>
          <a:lstStyle/>
          <a:p>
            <a:pPr marL="342900" indent="-342900">
              <a:buClr>
                <a:srgbClr val="E20F84"/>
              </a:buClr>
              <a:buFont typeface="Arial" panose="020B0604020202020204" pitchFamily="34" charset="0"/>
              <a:buChar char="•"/>
            </a:pPr>
            <a:r>
              <a:rPr lang="en-GB" sz="2000" b="1" dirty="0">
                <a:solidFill>
                  <a:srgbClr val="E20F84"/>
                </a:solidFill>
                <a:latin typeface="Century Gothic" panose="020B0502020202020204" pitchFamily="34" charset="0"/>
                <a:cs typeface="Arial" panose="020B0604020202020204" pitchFamily="34" charset="0"/>
              </a:rPr>
              <a:t>Lightning Design System Tutorial</a:t>
            </a:r>
          </a:p>
        </p:txBody>
      </p:sp>
      <p:sp>
        <p:nvSpPr>
          <p:cNvPr id="3" name="Google Shape;903;p68">
            <a:extLst>
              <a:ext uri="{FF2B5EF4-FFF2-40B4-BE49-F238E27FC236}">
                <a16:creationId xmlns:a16="http://schemas.microsoft.com/office/drawing/2014/main" id="{436F3D7F-0B55-D787-E8BD-CDE745D67E31}"/>
              </a:ext>
            </a:extLst>
          </p:cNvPr>
          <p:cNvSpPr txBox="1"/>
          <p:nvPr/>
        </p:nvSpPr>
        <p:spPr>
          <a:xfrm>
            <a:off x="1151288" y="1636776"/>
            <a:ext cx="8494295" cy="1477287"/>
          </a:xfrm>
          <a:prstGeom prst="rect">
            <a:avLst/>
          </a:prstGeom>
          <a:noFill/>
          <a:ln>
            <a:noFill/>
          </a:ln>
        </p:spPr>
        <p:txBody>
          <a:bodyPr spcFirstLastPara="1" wrap="square" lIns="91425" tIns="45700" rIns="91425" bIns="45700" anchor="t" anchorCtr="0">
            <a:spAutoFit/>
          </a:bodyPr>
          <a:lstStyle/>
          <a:p>
            <a:pPr marR="0" lvl="0" algn="l" rtl="0">
              <a:spcBef>
                <a:spcPts val="0"/>
              </a:spcBef>
              <a:spcAft>
                <a:spcPts val="0"/>
              </a:spcAft>
              <a:buClr>
                <a:schemeClr val="dk1"/>
              </a:buClr>
              <a:buSzPts val="1200"/>
            </a:pPr>
            <a:r>
              <a:rPr lang="en-GB" sz="1800" dirty="0">
                <a:solidFill>
                  <a:schemeClr val="dk1"/>
                </a:solidFill>
                <a:latin typeface="Century Gothic"/>
                <a:ea typeface="Century Gothic"/>
                <a:cs typeface="Century Gothic"/>
                <a:sym typeface="Century Gothic"/>
              </a:rPr>
              <a:t>The Salesforce Lightning Design System includes the resources to create </a:t>
            </a:r>
          </a:p>
          <a:p>
            <a:pPr marR="0" lvl="0" algn="l" rtl="0">
              <a:spcBef>
                <a:spcPts val="0"/>
              </a:spcBef>
              <a:spcAft>
                <a:spcPts val="0"/>
              </a:spcAft>
              <a:buClr>
                <a:schemeClr val="dk1"/>
              </a:buClr>
              <a:buSzPts val="1200"/>
            </a:pPr>
            <a:r>
              <a:rPr lang="en-GB" sz="1800" dirty="0">
                <a:solidFill>
                  <a:schemeClr val="dk1"/>
                </a:solidFill>
                <a:latin typeface="Century Gothic"/>
                <a:ea typeface="Century Gothic"/>
                <a:cs typeface="Century Gothic"/>
                <a:sym typeface="Century Gothic"/>
              </a:rPr>
              <a:t>user interfaces consistent with the Salesforce Lightning principles, design language, and best practices. Rather than focusing on pixels, developers can focus on application logic, while designers can focus on user experience, interactions, and flows.</a:t>
            </a:r>
            <a:endParaRPr sz="1800" dirty="0">
              <a:solidFill>
                <a:schemeClr val="dk1"/>
              </a:solidFill>
              <a:latin typeface="Century Gothic"/>
              <a:ea typeface="Century Gothic"/>
              <a:cs typeface="Century Gothic"/>
              <a:sym typeface="Century Gothic"/>
            </a:endParaRPr>
          </a:p>
        </p:txBody>
      </p:sp>
    </p:spTree>
    <p:extLst>
      <p:ext uri="{BB962C8B-B14F-4D97-AF65-F5344CB8AC3E}">
        <p14:creationId xmlns:p14="http://schemas.microsoft.com/office/powerpoint/2010/main" val="298495526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24">
          <a:extLst>
            <a:ext uri="{FF2B5EF4-FFF2-40B4-BE49-F238E27FC236}">
              <a16:creationId xmlns:a16="http://schemas.microsoft.com/office/drawing/2014/main" id="{51236984-658C-B5B7-701A-109472811899}"/>
            </a:ext>
          </a:extLst>
        </p:cNvPr>
        <p:cNvGrpSpPr/>
        <p:nvPr/>
      </p:nvGrpSpPr>
      <p:grpSpPr>
        <a:xfrm>
          <a:off x="0" y="0"/>
          <a:ext cx="0" cy="0"/>
          <a:chOff x="0" y="0"/>
          <a:chExt cx="0" cy="0"/>
        </a:xfrm>
      </p:grpSpPr>
      <p:sp>
        <p:nvSpPr>
          <p:cNvPr id="226" name="Google Shape;226;p4">
            <a:extLst>
              <a:ext uri="{FF2B5EF4-FFF2-40B4-BE49-F238E27FC236}">
                <a16:creationId xmlns:a16="http://schemas.microsoft.com/office/drawing/2014/main" id="{53D42445-6D7C-D1FE-20C0-A86D6DA012DC}"/>
              </a:ext>
            </a:extLst>
          </p:cNvPr>
          <p:cNvSpPr/>
          <p:nvPr/>
        </p:nvSpPr>
        <p:spPr>
          <a:xfrm>
            <a:off x="209006" y="0"/>
            <a:ext cx="10644922" cy="646290"/>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2400" b="1" dirty="0">
                <a:solidFill>
                  <a:srgbClr val="E20F84"/>
                </a:solidFill>
                <a:latin typeface="Century Gothic"/>
                <a:ea typeface="Century Gothic"/>
                <a:cs typeface="Century Gothic"/>
                <a:sym typeface="Century Gothic"/>
              </a:rPr>
              <a:t>Basic Web Development</a:t>
            </a:r>
            <a:endParaRPr dirty="0"/>
          </a:p>
        </p:txBody>
      </p:sp>
      <p:sp>
        <p:nvSpPr>
          <p:cNvPr id="229" name="Google Shape;229;p4">
            <a:extLst>
              <a:ext uri="{FF2B5EF4-FFF2-40B4-BE49-F238E27FC236}">
                <a16:creationId xmlns:a16="http://schemas.microsoft.com/office/drawing/2014/main" id="{B34846D8-6E06-B266-0B01-24CC4AEDF888}"/>
              </a:ext>
            </a:extLst>
          </p:cNvPr>
          <p:cNvSpPr txBox="1"/>
          <p:nvPr/>
        </p:nvSpPr>
        <p:spPr>
          <a:xfrm>
            <a:off x="793950" y="1073791"/>
            <a:ext cx="6502962" cy="369291"/>
          </a:xfrm>
          <a:prstGeom prst="rect">
            <a:avLst/>
          </a:prstGeom>
          <a:noFill/>
          <a:ln>
            <a:noFill/>
          </a:ln>
        </p:spPr>
        <p:txBody>
          <a:bodyPr spcFirstLastPara="1" wrap="square" lIns="91425" tIns="45700" rIns="91425" bIns="45700" anchor="t" anchorCtr="0">
            <a:spAutoFit/>
          </a:bodyPr>
          <a:lstStyle/>
          <a:p>
            <a:pPr marR="0" lvl="0" algn="l" rtl="0">
              <a:spcBef>
                <a:spcPts val="0"/>
              </a:spcBef>
              <a:spcAft>
                <a:spcPts val="0"/>
              </a:spcAft>
              <a:buClr>
                <a:srgbClr val="3A3838"/>
              </a:buClr>
              <a:buSzPts val="1800"/>
            </a:pPr>
            <a:r>
              <a:rPr lang="en-GB" sz="1800" b="1" dirty="0">
                <a:solidFill>
                  <a:srgbClr val="3A3838"/>
                </a:solidFill>
                <a:latin typeface="Century Gothic" panose="020B0502020202020204" pitchFamily="34" charset="0"/>
                <a:ea typeface="Century Gothic"/>
                <a:cs typeface="Century Gothic"/>
                <a:sym typeface="Century Gothic"/>
              </a:rPr>
              <a:t>2. Accordions</a:t>
            </a:r>
            <a:endParaRPr lang="en-US" sz="1800" b="1" dirty="0">
              <a:latin typeface="Century Gothic" panose="020B0502020202020204" pitchFamily="34" charset="0"/>
            </a:endParaRPr>
          </a:p>
        </p:txBody>
      </p:sp>
      <p:sp>
        <p:nvSpPr>
          <p:cNvPr id="2" name="TextBox 1">
            <a:extLst>
              <a:ext uri="{FF2B5EF4-FFF2-40B4-BE49-F238E27FC236}">
                <a16:creationId xmlns:a16="http://schemas.microsoft.com/office/drawing/2014/main" id="{F7548927-B7FB-F582-400D-6D4E066A45AE}"/>
              </a:ext>
            </a:extLst>
          </p:cNvPr>
          <p:cNvSpPr txBox="1"/>
          <p:nvPr/>
        </p:nvSpPr>
        <p:spPr>
          <a:xfrm>
            <a:off x="474182" y="655393"/>
            <a:ext cx="4450257" cy="400110"/>
          </a:xfrm>
          <a:prstGeom prst="rect">
            <a:avLst/>
          </a:prstGeom>
          <a:noFill/>
        </p:spPr>
        <p:txBody>
          <a:bodyPr wrap="none" rtlCol="0">
            <a:spAutoFit/>
          </a:bodyPr>
          <a:lstStyle/>
          <a:p>
            <a:pPr marL="342900" indent="-342900">
              <a:buClr>
                <a:srgbClr val="E20F84"/>
              </a:buClr>
              <a:buFont typeface="Arial" panose="020B0604020202020204" pitchFamily="34" charset="0"/>
              <a:buChar char="•"/>
            </a:pPr>
            <a:r>
              <a:rPr lang="en-GB" sz="2000" b="1" dirty="0">
                <a:solidFill>
                  <a:srgbClr val="E20F84"/>
                </a:solidFill>
                <a:latin typeface="Century Gothic" panose="020B0502020202020204" pitchFamily="34" charset="0"/>
                <a:cs typeface="Arial" panose="020B0604020202020204" pitchFamily="34" charset="0"/>
              </a:rPr>
              <a:t>Lightning Design System Tutorial</a:t>
            </a:r>
          </a:p>
        </p:txBody>
      </p:sp>
      <p:sp>
        <p:nvSpPr>
          <p:cNvPr id="940" name="Google Shape;940;p72"/>
          <p:cNvSpPr txBox="1"/>
          <p:nvPr/>
        </p:nvSpPr>
        <p:spPr>
          <a:xfrm>
            <a:off x="1148361" y="1639750"/>
            <a:ext cx="10058400" cy="461665"/>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200"/>
              <a:buFont typeface="Arial"/>
              <a:buChar char="•"/>
            </a:pPr>
            <a:r>
              <a:rPr lang="en-US" sz="1200" dirty="0">
                <a:solidFill>
                  <a:schemeClr val="dk1"/>
                </a:solidFill>
                <a:latin typeface="Century Gothic"/>
                <a:ea typeface="Century Gothic"/>
                <a:cs typeface="Century Gothic"/>
                <a:sym typeface="Century Gothic"/>
              </a:rPr>
              <a:t>An accordion allows a user to toggle the display of a section of content. </a:t>
            </a:r>
            <a:endParaRPr sz="1200" dirty="0">
              <a:solidFill>
                <a:schemeClr val="dk1"/>
              </a:solidFill>
              <a:latin typeface="Century Gothic"/>
              <a:ea typeface="Century Gothic"/>
              <a:cs typeface="Century Gothic"/>
              <a:sym typeface="Century Gothic"/>
            </a:endParaRPr>
          </a:p>
          <a:p>
            <a:pPr marL="285750" marR="0" lvl="0" indent="-285750" algn="l" rtl="0">
              <a:spcBef>
                <a:spcPts val="0"/>
              </a:spcBef>
              <a:spcAft>
                <a:spcPts val="0"/>
              </a:spcAft>
              <a:buClr>
                <a:schemeClr val="dk1"/>
              </a:buClr>
              <a:buSzPts val="1200"/>
              <a:buFont typeface="Arial"/>
              <a:buChar char="•"/>
            </a:pPr>
            <a:r>
              <a:rPr lang="en-US" sz="1200" dirty="0">
                <a:solidFill>
                  <a:schemeClr val="dk1"/>
                </a:solidFill>
                <a:latin typeface="Century Gothic"/>
                <a:ea typeface="Century Gothic"/>
                <a:cs typeface="Century Gothic"/>
                <a:sym typeface="Century Gothic"/>
              </a:rPr>
              <a:t>Example Code - https://www.lightningdesignsystem.com/components/accordion/</a:t>
            </a:r>
            <a:endParaRPr dirty="0"/>
          </a:p>
        </p:txBody>
      </p:sp>
      <p:pic>
        <p:nvPicPr>
          <p:cNvPr id="941" name="Google Shape;941;p72"/>
          <p:cNvPicPr preferRelativeResize="0"/>
          <p:nvPr/>
        </p:nvPicPr>
        <p:blipFill rotWithShape="1">
          <a:blip r:embed="rId3">
            <a:alphaModFix/>
          </a:blip>
          <a:srcRect/>
          <a:stretch/>
        </p:blipFill>
        <p:spPr>
          <a:xfrm>
            <a:off x="1148361" y="2245381"/>
            <a:ext cx="8129745" cy="2098500"/>
          </a:xfrm>
          <a:prstGeom prst="rect">
            <a:avLst/>
          </a:prstGeom>
          <a:noFill/>
          <a:ln>
            <a:noFill/>
          </a:ln>
        </p:spPr>
      </p:pic>
    </p:spTree>
    <p:extLst>
      <p:ext uri="{BB962C8B-B14F-4D97-AF65-F5344CB8AC3E}">
        <p14:creationId xmlns:p14="http://schemas.microsoft.com/office/powerpoint/2010/main" val="257683279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24">
          <a:extLst>
            <a:ext uri="{FF2B5EF4-FFF2-40B4-BE49-F238E27FC236}">
              <a16:creationId xmlns:a16="http://schemas.microsoft.com/office/drawing/2014/main" id="{0FD2BC9B-089F-5DD9-B40B-050D034D340C}"/>
            </a:ext>
          </a:extLst>
        </p:cNvPr>
        <p:cNvGrpSpPr/>
        <p:nvPr/>
      </p:nvGrpSpPr>
      <p:grpSpPr>
        <a:xfrm>
          <a:off x="0" y="0"/>
          <a:ext cx="0" cy="0"/>
          <a:chOff x="0" y="0"/>
          <a:chExt cx="0" cy="0"/>
        </a:xfrm>
      </p:grpSpPr>
      <p:sp>
        <p:nvSpPr>
          <p:cNvPr id="226" name="Google Shape;226;p4">
            <a:extLst>
              <a:ext uri="{FF2B5EF4-FFF2-40B4-BE49-F238E27FC236}">
                <a16:creationId xmlns:a16="http://schemas.microsoft.com/office/drawing/2014/main" id="{87A517F3-B43A-9E94-4E62-DE14002321FC}"/>
              </a:ext>
            </a:extLst>
          </p:cNvPr>
          <p:cNvSpPr/>
          <p:nvPr/>
        </p:nvSpPr>
        <p:spPr>
          <a:xfrm>
            <a:off x="209006" y="0"/>
            <a:ext cx="10644922" cy="646290"/>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2400" b="1" dirty="0">
                <a:solidFill>
                  <a:srgbClr val="E20F84"/>
                </a:solidFill>
                <a:latin typeface="Century Gothic"/>
                <a:ea typeface="Century Gothic"/>
                <a:cs typeface="Century Gothic"/>
                <a:sym typeface="Century Gothic"/>
              </a:rPr>
              <a:t>Basic Web Development</a:t>
            </a:r>
            <a:endParaRPr dirty="0"/>
          </a:p>
        </p:txBody>
      </p:sp>
      <p:sp>
        <p:nvSpPr>
          <p:cNvPr id="229" name="Google Shape;229;p4">
            <a:extLst>
              <a:ext uri="{FF2B5EF4-FFF2-40B4-BE49-F238E27FC236}">
                <a16:creationId xmlns:a16="http://schemas.microsoft.com/office/drawing/2014/main" id="{356545B0-BA6D-4028-1735-A5E9BD1FD480}"/>
              </a:ext>
            </a:extLst>
          </p:cNvPr>
          <p:cNvSpPr txBox="1"/>
          <p:nvPr/>
        </p:nvSpPr>
        <p:spPr>
          <a:xfrm>
            <a:off x="793950" y="1073791"/>
            <a:ext cx="6502962" cy="369291"/>
          </a:xfrm>
          <a:prstGeom prst="rect">
            <a:avLst/>
          </a:prstGeom>
          <a:noFill/>
          <a:ln>
            <a:noFill/>
          </a:ln>
        </p:spPr>
        <p:txBody>
          <a:bodyPr spcFirstLastPara="1" wrap="square" lIns="91425" tIns="45700" rIns="91425" bIns="45700" anchor="t" anchorCtr="0">
            <a:spAutoFit/>
          </a:bodyPr>
          <a:lstStyle/>
          <a:p>
            <a:pPr marR="0" lvl="0" algn="l" rtl="0">
              <a:spcBef>
                <a:spcPts val="0"/>
              </a:spcBef>
              <a:spcAft>
                <a:spcPts val="0"/>
              </a:spcAft>
              <a:buClr>
                <a:srgbClr val="3A3838"/>
              </a:buClr>
              <a:buSzPts val="1800"/>
            </a:pPr>
            <a:r>
              <a:rPr lang="en-GB" sz="1800" b="1" dirty="0">
                <a:solidFill>
                  <a:srgbClr val="3A3838"/>
                </a:solidFill>
                <a:latin typeface="Century Gothic" panose="020B0502020202020204" pitchFamily="34" charset="0"/>
                <a:ea typeface="Century Gothic"/>
                <a:cs typeface="Century Gothic"/>
                <a:sym typeface="Century Gothic"/>
              </a:rPr>
              <a:t>3. Buttons</a:t>
            </a:r>
            <a:endParaRPr lang="en-US" sz="1800" b="1" dirty="0">
              <a:latin typeface="Century Gothic" panose="020B0502020202020204" pitchFamily="34" charset="0"/>
            </a:endParaRPr>
          </a:p>
        </p:txBody>
      </p:sp>
      <p:sp>
        <p:nvSpPr>
          <p:cNvPr id="2" name="TextBox 1">
            <a:extLst>
              <a:ext uri="{FF2B5EF4-FFF2-40B4-BE49-F238E27FC236}">
                <a16:creationId xmlns:a16="http://schemas.microsoft.com/office/drawing/2014/main" id="{D0B48A27-4C83-693E-1CD0-DA469D2FF8B3}"/>
              </a:ext>
            </a:extLst>
          </p:cNvPr>
          <p:cNvSpPr txBox="1"/>
          <p:nvPr/>
        </p:nvSpPr>
        <p:spPr>
          <a:xfrm>
            <a:off x="474182" y="655393"/>
            <a:ext cx="4450257" cy="400110"/>
          </a:xfrm>
          <a:prstGeom prst="rect">
            <a:avLst/>
          </a:prstGeom>
          <a:noFill/>
        </p:spPr>
        <p:txBody>
          <a:bodyPr wrap="none" rtlCol="0">
            <a:spAutoFit/>
          </a:bodyPr>
          <a:lstStyle/>
          <a:p>
            <a:pPr marL="342900" indent="-342900">
              <a:buClr>
                <a:srgbClr val="E20F84"/>
              </a:buClr>
              <a:buFont typeface="Arial" panose="020B0604020202020204" pitchFamily="34" charset="0"/>
              <a:buChar char="•"/>
            </a:pPr>
            <a:r>
              <a:rPr lang="en-GB" sz="2000" b="1" dirty="0">
                <a:solidFill>
                  <a:srgbClr val="E20F84"/>
                </a:solidFill>
                <a:latin typeface="Century Gothic" panose="020B0502020202020204" pitchFamily="34" charset="0"/>
                <a:cs typeface="Arial" panose="020B0604020202020204" pitchFamily="34" charset="0"/>
              </a:rPr>
              <a:t>Lightning Design System Tutorial</a:t>
            </a:r>
          </a:p>
        </p:txBody>
      </p:sp>
      <p:sp>
        <p:nvSpPr>
          <p:cNvPr id="950" name="Google Shape;950;p73"/>
          <p:cNvSpPr txBox="1"/>
          <p:nvPr/>
        </p:nvSpPr>
        <p:spPr>
          <a:xfrm>
            <a:off x="1142144" y="1630647"/>
            <a:ext cx="10282991" cy="461665"/>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200"/>
              <a:buFont typeface="Arial"/>
              <a:buChar char="•"/>
            </a:pPr>
            <a:r>
              <a:rPr lang="en-US" sz="1200">
                <a:solidFill>
                  <a:schemeClr val="dk1"/>
                </a:solidFill>
                <a:latin typeface="Century Gothic"/>
                <a:ea typeface="Century Gothic"/>
                <a:cs typeface="Century Gothic"/>
                <a:sym typeface="Century Gothic"/>
              </a:rPr>
              <a:t>Buttons are clickable items used to perform an action. </a:t>
            </a:r>
            <a:endParaRPr sz="1200">
              <a:solidFill>
                <a:schemeClr val="dk1"/>
              </a:solidFill>
              <a:latin typeface="Century Gothic"/>
              <a:ea typeface="Century Gothic"/>
              <a:cs typeface="Century Gothic"/>
              <a:sym typeface="Century Gothic"/>
            </a:endParaRPr>
          </a:p>
          <a:p>
            <a:pPr marL="285750" marR="0" lvl="0" indent="-285750" algn="l" rtl="0">
              <a:spcBef>
                <a:spcPts val="0"/>
              </a:spcBef>
              <a:spcAft>
                <a:spcPts val="0"/>
              </a:spcAft>
              <a:buClr>
                <a:schemeClr val="dk1"/>
              </a:buClr>
              <a:buSzPts val="1200"/>
              <a:buFont typeface="Arial"/>
              <a:buChar char="•"/>
            </a:pPr>
            <a:r>
              <a:rPr lang="en-US" sz="1200">
                <a:solidFill>
                  <a:schemeClr val="dk1"/>
                </a:solidFill>
                <a:latin typeface="Century Gothic"/>
                <a:ea typeface="Century Gothic"/>
                <a:cs typeface="Century Gothic"/>
                <a:sym typeface="Century Gothic"/>
              </a:rPr>
              <a:t>Example Code - https://www.lightningdesignsystem.com/components/buttons/</a:t>
            </a:r>
            <a:endParaRPr/>
          </a:p>
        </p:txBody>
      </p:sp>
      <p:pic>
        <p:nvPicPr>
          <p:cNvPr id="951" name="Google Shape;951;p73"/>
          <p:cNvPicPr preferRelativeResize="0"/>
          <p:nvPr/>
        </p:nvPicPr>
        <p:blipFill rotWithShape="1">
          <a:blip r:embed="rId3">
            <a:alphaModFix/>
          </a:blip>
          <a:srcRect/>
          <a:stretch/>
        </p:blipFill>
        <p:spPr>
          <a:xfrm>
            <a:off x="1160432" y="2155577"/>
            <a:ext cx="8223749" cy="1010073"/>
          </a:xfrm>
          <a:prstGeom prst="rect">
            <a:avLst/>
          </a:prstGeom>
          <a:noFill/>
          <a:ln>
            <a:noFill/>
          </a:ln>
        </p:spPr>
      </p:pic>
    </p:spTree>
    <p:extLst>
      <p:ext uri="{BB962C8B-B14F-4D97-AF65-F5344CB8AC3E}">
        <p14:creationId xmlns:p14="http://schemas.microsoft.com/office/powerpoint/2010/main" val="113651240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24">
          <a:extLst>
            <a:ext uri="{FF2B5EF4-FFF2-40B4-BE49-F238E27FC236}">
              <a16:creationId xmlns:a16="http://schemas.microsoft.com/office/drawing/2014/main" id="{E65C152E-1CB3-9C6F-9120-589A31C63E24}"/>
            </a:ext>
          </a:extLst>
        </p:cNvPr>
        <p:cNvGrpSpPr/>
        <p:nvPr/>
      </p:nvGrpSpPr>
      <p:grpSpPr>
        <a:xfrm>
          <a:off x="0" y="0"/>
          <a:ext cx="0" cy="0"/>
          <a:chOff x="0" y="0"/>
          <a:chExt cx="0" cy="0"/>
        </a:xfrm>
      </p:grpSpPr>
      <p:sp>
        <p:nvSpPr>
          <p:cNvPr id="226" name="Google Shape;226;p4">
            <a:extLst>
              <a:ext uri="{FF2B5EF4-FFF2-40B4-BE49-F238E27FC236}">
                <a16:creationId xmlns:a16="http://schemas.microsoft.com/office/drawing/2014/main" id="{123D367B-63E7-B82E-C971-99346BCFB5FE}"/>
              </a:ext>
            </a:extLst>
          </p:cNvPr>
          <p:cNvSpPr/>
          <p:nvPr/>
        </p:nvSpPr>
        <p:spPr>
          <a:xfrm>
            <a:off x="209006" y="0"/>
            <a:ext cx="10644922" cy="646290"/>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2400" b="1" dirty="0">
                <a:solidFill>
                  <a:srgbClr val="E20F84"/>
                </a:solidFill>
                <a:latin typeface="Century Gothic"/>
                <a:ea typeface="Century Gothic"/>
                <a:cs typeface="Century Gothic"/>
                <a:sym typeface="Century Gothic"/>
              </a:rPr>
              <a:t>Basic Web Development</a:t>
            </a:r>
            <a:endParaRPr dirty="0"/>
          </a:p>
        </p:txBody>
      </p:sp>
      <p:sp>
        <p:nvSpPr>
          <p:cNvPr id="229" name="Google Shape;229;p4">
            <a:extLst>
              <a:ext uri="{FF2B5EF4-FFF2-40B4-BE49-F238E27FC236}">
                <a16:creationId xmlns:a16="http://schemas.microsoft.com/office/drawing/2014/main" id="{30B349E0-B4B2-5270-F995-AD018204F5D6}"/>
              </a:ext>
            </a:extLst>
          </p:cNvPr>
          <p:cNvSpPr txBox="1"/>
          <p:nvPr/>
        </p:nvSpPr>
        <p:spPr>
          <a:xfrm>
            <a:off x="793950" y="1073791"/>
            <a:ext cx="6502962" cy="369291"/>
          </a:xfrm>
          <a:prstGeom prst="rect">
            <a:avLst/>
          </a:prstGeom>
          <a:noFill/>
          <a:ln>
            <a:noFill/>
          </a:ln>
        </p:spPr>
        <p:txBody>
          <a:bodyPr spcFirstLastPara="1" wrap="square" lIns="91425" tIns="45700" rIns="91425" bIns="45700" anchor="t" anchorCtr="0">
            <a:spAutoFit/>
          </a:bodyPr>
          <a:lstStyle/>
          <a:p>
            <a:pPr marR="0" lvl="0" algn="l" rtl="0">
              <a:spcBef>
                <a:spcPts val="0"/>
              </a:spcBef>
              <a:spcAft>
                <a:spcPts val="0"/>
              </a:spcAft>
              <a:buClr>
                <a:srgbClr val="3A3838"/>
              </a:buClr>
              <a:buSzPts val="1800"/>
            </a:pPr>
            <a:r>
              <a:rPr lang="en-GB" sz="1800" b="1" dirty="0">
                <a:solidFill>
                  <a:srgbClr val="3A3838"/>
                </a:solidFill>
                <a:latin typeface="Century Gothic" panose="020B0502020202020204" pitchFamily="34" charset="0"/>
                <a:ea typeface="Century Gothic"/>
                <a:cs typeface="Century Gothic"/>
                <a:sym typeface="Century Gothic"/>
              </a:rPr>
              <a:t>4. Cards</a:t>
            </a:r>
            <a:endParaRPr lang="en-US" sz="1800" b="1" dirty="0">
              <a:latin typeface="Century Gothic" panose="020B0502020202020204" pitchFamily="34" charset="0"/>
            </a:endParaRPr>
          </a:p>
        </p:txBody>
      </p:sp>
      <p:sp>
        <p:nvSpPr>
          <p:cNvPr id="2" name="TextBox 1">
            <a:extLst>
              <a:ext uri="{FF2B5EF4-FFF2-40B4-BE49-F238E27FC236}">
                <a16:creationId xmlns:a16="http://schemas.microsoft.com/office/drawing/2014/main" id="{7DC37152-9203-E1B3-28D4-3CFEAAD0E5AB}"/>
              </a:ext>
            </a:extLst>
          </p:cNvPr>
          <p:cNvSpPr txBox="1"/>
          <p:nvPr/>
        </p:nvSpPr>
        <p:spPr>
          <a:xfrm>
            <a:off x="474182" y="655393"/>
            <a:ext cx="4450257" cy="400110"/>
          </a:xfrm>
          <a:prstGeom prst="rect">
            <a:avLst/>
          </a:prstGeom>
          <a:noFill/>
        </p:spPr>
        <p:txBody>
          <a:bodyPr wrap="none" rtlCol="0">
            <a:spAutoFit/>
          </a:bodyPr>
          <a:lstStyle/>
          <a:p>
            <a:pPr marL="342900" indent="-342900">
              <a:buClr>
                <a:srgbClr val="E20F84"/>
              </a:buClr>
              <a:buFont typeface="Arial" panose="020B0604020202020204" pitchFamily="34" charset="0"/>
              <a:buChar char="•"/>
            </a:pPr>
            <a:r>
              <a:rPr lang="en-GB" sz="2000" b="1" dirty="0">
                <a:solidFill>
                  <a:srgbClr val="E20F84"/>
                </a:solidFill>
                <a:latin typeface="Century Gothic" panose="020B0502020202020204" pitchFamily="34" charset="0"/>
                <a:cs typeface="Arial" panose="020B0604020202020204" pitchFamily="34" charset="0"/>
              </a:rPr>
              <a:t>Lightning Design System Tutorial</a:t>
            </a:r>
          </a:p>
        </p:txBody>
      </p:sp>
      <p:sp>
        <p:nvSpPr>
          <p:cNvPr id="960" name="Google Shape;960;p74"/>
          <p:cNvSpPr txBox="1"/>
          <p:nvPr/>
        </p:nvSpPr>
        <p:spPr>
          <a:xfrm>
            <a:off x="1142144" y="1639750"/>
            <a:ext cx="10282991" cy="461665"/>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200"/>
              <a:buFont typeface="Arial"/>
              <a:buChar char="•"/>
            </a:pPr>
            <a:r>
              <a:rPr lang="en-US" sz="1200">
                <a:solidFill>
                  <a:schemeClr val="dk1"/>
                </a:solidFill>
                <a:latin typeface="Century Gothic"/>
                <a:ea typeface="Century Gothic"/>
                <a:cs typeface="Century Gothic"/>
                <a:sym typeface="Century Gothic"/>
              </a:rPr>
              <a:t>Cards are used to apply a container around a related grouping of information </a:t>
            </a:r>
            <a:endParaRPr/>
          </a:p>
          <a:p>
            <a:pPr marL="285750" marR="0" lvl="0" indent="-285750" algn="l" rtl="0">
              <a:spcBef>
                <a:spcPts val="0"/>
              </a:spcBef>
              <a:spcAft>
                <a:spcPts val="0"/>
              </a:spcAft>
              <a:buClr>
                <a:schemeClr val="dk1"/>
              </a:buClr>
              <a:buSzPts val="1200"/>
              <a:buFont typeface="Arial"/>
              <a:buChar char="•"/>
            </a:pPr>
            <a:r>
              <a:rPr lang="en-US" sz="1200" dirty="0">
                <a:solidFill>
                  <a:schemeClr val="dk1"/>
                </a:solidFill>
                <a:latin typeface="Century Gothic"/>
                <a:ea typeface="Century Gothic"/>
                <a:cs typeface="Century Gothic"/>
                <a:sym typeface="Century Gothic"/>
              </a:rPr>
              <a:t>Example Code - https://www.lightningdesignsystem.com/components/cards/</a:t>
            </a:r>
            <a:endParaRPr sz="1200" dirty="0">
              <a:solidFill>
                <a:schemeClr val="dk1"/>
              </a:solidFill>
              <a:latin typeface="Century Gothic"/>
              <a:ea typeface="Century Gothic"/>
              <a:cs typeface="Century Gothic"/>
              <a:sym typeface="Century Gothic"/>
            </a:endParaRPr>
          </a:p>
        </p:txBody>
      </p:sp>
      <p:pic>
        <p:nvPicPr>
          <p:cNvPr id="961" name="Google Shape;961;p74"/>
          <p:cNvPicPr preferRelativeResize="0"/>
          <p:nvPr/>
        </p:nvPicPr>
        <p:blipFill rotWithShape="1">
          <a:blip r:embed="rId3">
            <a:alphaModFix/>
          </a:blip>
          <a:srcRect/>
          <a:stretch/>
        </p:blipFill>
        <p:spPr>
          <a:xfrm>
            <a:off x="1142144" y="2200713"/>
            <a:ext cx="8208160" cy="1659096"/>
          </a:xfrm>
          <a:prstGeom prst="rect">
            <a:avLst/>
          </a:prstGeom>
          <a:noFill/>
          <a:ln>
            <a:noFill/>
          </a:ln>
        </p:spPr>
      </p:pic>
    </p:spTree>
    <p:extLst>
      <p:ext uri="{BB962C8B-B14F-4D97-AF65-F5344CB8AC3E}">
        <p14:creationId xmlns:p14="http://schemas.microsoft.com/office/powerpoint/2010/main" val="58150416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24">
          <a:extLst>
            <a:ext uri="{FF2B5EF4-FFF2-40B4-BE49-F238E27FC236}">
              <a16:creationId xmlns:a16="http://schemas.microsoft.com/office/drawing/2014/main" id="{0819CAFD-6AFB-C401-E43B-F0AA2C16A9D1}"/>
            </a:ext>
          </a:extLst>
        </p:cNvPr>
        <p:cNvGrpSpPr/>
        <p:nvPr/>
      </p:nvGrpSpPr>
      <p:grpSpPr>
        <a:xfrm>
          <a:off x="0" y="0"/>
          <a:ext cx="0" cy="0"/>
          <a:chOff x="0" y="0"/>
          <a:chExt cx="0" cy="0"/>
        </a:xfrm>
      </p:grpSpPr>
      <p:sp>
        <p:nvSpPr>
          <p:cNvPr id="226" name="Google Shape;226;p4">
            <a:extLst>
              <a:ext uri="{FF2B5EF4-FFF2-40B4-BE49-F238E27FC236}">
                <a16:creationId xmlns:a16="http://schemas.microsoft.com/office/drawing/2014/main" id="{6395978F-B9A8-62B4-C4BF-0D662462DF2A}"/>
              </a:ext>
            </a:extLst>
          </p:cNvPr>
          <p:cNvSpPr/>
          <p:nvPr/>
        </p:nvSpPr>
        <p:spPr>
          <a:xfrm>
            <a:off x="209006" y="0"/>
            <a:ext cx="10644922" cy="646290"/>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2400" b="1" dirty="0">
                <a:solidFill>
                  <a:srgbClr val="E20F84"/>
                </a:solidFill>
                <a:latin typeface="Century Gothic"/>
                <a:ea typeface="Century Gothic"/>
                <a:cs typeface="Century Gothic"/>
                <a:sym typeface="Century Gothic"/>
              </a:rPr>
              <a:t>Basic Web Development</a:t>
            </a:r>
            <a:endParaRPr dirty="0"/>
          </a:p>
        </p:txBody>
      </p:sp>
      <p:sp>
        <p:nvSpPr>
          <p:cNvPr id="229" name="Google Shape;229;p4">
            <a:extLst>
              <a:ext uri="{FF2B5EF4-FFF2-40B4-BE49-F238E27FC236}">
                <a16:creationId xmlns:a16="http://schemas.microsoft.com/office/drawing/2014/main" id="{B9235796-EBC5-5D09-F937-BE376627D918}"/>
              </a:ext>
            </a:extLst>
          </p:cNvPr>
          <p:cNvSpPr txBox="1"/>
          <p:nvPr/>
        </p:nvSpPr>
        <p:spPr>
          <a:xfrm>
            <a:off x="793950" y="1073791"/>
            <a:ext cx="6502962" cy="369291"/>
          </a:xfrm>
          <a:prstGeom prst="rect">
            <a:avLst/>
          </a:prstGeom>
          <a:noFill/>
          <a:ln>
            <a:noFill/>
          </a:ln>
        </p:spPr>
        <p:txBody>
          <a:bodyPr spcFirstLastPara="1" wrap="square" lIns="91425" tIns="45700" rIns="91425" bIns="45700" anchor="t" anchorCtr="0">
            <a:spAutoFit/>
          </a:bodyPr>
          <a:lstStyle/>
          <a:p>
            <a:pPr marR="0" lvl="0" algn="l" rtl="0">
              <a:spcBef>
                <a:spcPts val="0"/>
              </a:spcBef>
              <a:spcAft>
                <a:spcPts val="0"/>
              </a:spcAft>
              <a:buClr>
                <a:srgbClr val="3A3838"/>
              </a:buClr>
              <a:buSzPts val="1800"/>
            </a:pPr>
            <a:r>
              <a:rPr lang="en-GB" sz="1800" b="1" dirty="0">
                <a:solidFill>
                  <a:srgbClr val="3A3838"/>
                </a:solidFill>
                <a:latin typeface="Century Gothic" panose="020B0502020202020204" pitchFamily="34" charset="0"/>
                <a:ea typeface="Century Gothic"/>
                <a:cs typeface="Century Gothic"/>
                <a:sym typeface="Century Gothic"/>
              </a:rPr>
              <a:t>5. Checkbox</a:t>
            </a:r>
            <a:endParaRPr lang="en-US" sz="1800" b="1" dirty="0">
              <a:latin typeface="Century Gothic" panose="020B0502020202020204" pitchFamily="34" charset="0"/>
            </a:endParaRPr>
          </a:p>
        </p:txBody>
      </p:sp>
      <p:sp>
        <p:nvSpPr>
          <p:cNvPr id="2" name="TextBox 1">
            <a:extLst>
              <a:ext uri="{FF2B5EF4-FFF2-40B4-BE49-F238E27FC236}">
                <a16:creationId xmlns:a16="http://schemas.microsoft.com/office/drawing/2014/main" id="{705925DF-2965-2332-3565-2DC5F1D0C5CE}"/>
              </a:ext>
            </a:extLst>
          </p:cNvPr>
          <p:cNvSpPr txBox="1"/>
          <p:nvPr/>
        </p:nvSpPr>
        <p:spPr>
          <a:xfrm>
            <a:off x="474182" y="655393"/>
            <a:ext cx="4450257" cy="400110"/>
          </a:xfrm>
          <a:prstGeom prst="rect">
            <a:avLst/>
          </a:prstGeom>
          <a:noFill/>
        </p:spPr>
        <p:txBody>
          <a:bodyPr wrap="none" rtlCol="0">
            <a:spAutoFit/>
          </a:bodyPr>
          <a:lstStyle/>
          <a:p>
            <a:pPr marL="342900" indent="-342900">
              <a:buClr>
                <a:srgbClr val="E20F84"/>
              </a:buClr>
              <a:buFont typeface="Arial" panose="020B0604020202020204" pitchFamily="34" charset="0"/>
              <a:buChar char="•"/>
            </a:pPr>
            <a:r>
              <a:rPr lang="en-GB" sz="2000" b="1" dirty="0">
                <a:solidFill>
                  <a:srgbClr val="E20F84"/>
                </a:solidFill>
                <a:latin typeface="Century Gothic" panose="020B0502020202020204" pitchFamily="34" charset="0"/>
                <a:cs typeface="Arial" panose="020B0604020202020204" pitchFamily="34" charset="0"/>
              </a:rPr>
              <a:t>Lightning Design System Tutorial</a:t>
            </a:r>
          </a:p>
        </p:txBody>
      </p:sp>
      <p:sp>
        <p:nvSpPr>
          <p:cNvPr id="970" name="Google Shape;970;p75"/>
          <p:cNvSpPr txBox="1"/>
          <p:nvPr/>
        </p:nvSpPr>
        <p:spPr>
          <a:xfrm>
            <a:off x="1151288" y="1639750"/>
            <a:ext cx="10282991" cy="461665"/>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200"/>
              <a:buFont typeface="Arial"/>
              <a:buChar char="•"/>
            </a:pPr>
            <a:r>
              <a:rPr lang="en-US" sz="1200" dirty="0">
                <a:solidFill>
                  <a:schemeClr val="dk1"/>
                </a:solidFill>
                <a:latin typeface="Century Gothic"/>
                <a:ea typeface="Century Gothic"/>
                <a:cs typeface="Century Gothic"/>
                <a:sym typeface="Century Gothic"/>
              </a:rPr>
              <a:t>A checkable input that communicates if an option is true, false or indeterminate </a:t>
            </a:r>
            <a:endParaRPr dirty="0"/>
          </a:p>
          <a:p>
            <a:pPr marL="285750" marR="0" lvl="0" indent="-285750" algn="l" rtl="0">
              <a:spcBef>
                <a:spcPts val="0"/>
              </a:spcBef>
              <a:spcAft>
                <a:spcPts val="0"/>
              </a:spcAft>
              <a:buClr>
                <a:schemeClr val="dk1"/>
              </a:buClr>
              <a:buSzPts val="1200"/>
              <a:buFont typeface="Arial"/>
              <a:buChar char="•"/>
            </a:pPr>
            <a:r>
              <a:rPr lang="en-US" sz="1200" dirty="0">
                <a:solidFill>
                  <a:schemeClr val="dk1"/>
                </a:solidFill>
                <a:latin typeface="Century Gothic"/>
                <a:ea typeface="Century Gothic"/>
                <a:cs typeface="Century Gothic"/>
                <a:sym typeface="Century Gothic"/>
              </a:rPr>
              <a:t>Example Code - https://www.lightningdesignsystem.com/components/checkbox/</a:t>
            </a:r>
            <a:endParaRPr dirty="0"/>
          </a:p>
        </p:txBody>
      </p:sp>
      <p:pic>
        <p:nvPicPr>
          <p:cNvPr id="971" name="Google Shape;971;p75"/>
          <p:cNvPicPr preferRelativeResize="0"/>
          <p:nvPr/>
        </p:nvPicPr>
        <p:blipFill rotWithShape="1">
          <a:blip r:embed="rId3">
            <a:alphaModFix/>
          </a:blip>
          <a:srcRect/>
          <a:stretch/>
        </p:blipFill>
        <p:spPr>
          <a:xfrm>
            <a:off x="1151288" y="2171204"/>
            <a:ext cx="8140670" cy="661527"/>
          </a:xfrm>
          <a:prstGeom prst="rect">
            <a:avLst/>
          </a:prstGeom>
          <a:noFill/>
          <a:ln>
            <a:noFill/>
          </a:ln>
        </p:spPr>
      </p:pic>
    </p:spTree>
    <p:extLst>
      <p:ext uri="{BB962C8B-B14F-4D97-AF65-F5344CB8AC3E}">
        <p14:creationId xmlns:p14="http://schemas.microsoft.com/office/powerpoint/2010/main" val="326374847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224">
          <a:extLst>
            <a:ext uri="{FF2B5EF4-FFF2-40B4-BE49-F238E27FC236}">
              <a16:creationId xmlns:a16="http://schemas.microsoft.com/office/drawing/2014/main" id="{9BE523CD-A54F-845E-BB68-85647CBC32B5}"/>
            </a:ext>
          </a:extLst>
        </p:cNvPr>
        <p:cNvGrpSpPr/>
        <p:nvPr/>
      </p:nvGrpSpPr>
      <p:grpSpPr>
        <a:xfrm>
          <a:off x="0" y="0"/>
          <a:ext cx="0" cy="0"/>
          <a:chOff x="0" y="0"/>
          <a:chExt cx="0" cy="0"/>
        </a:xfrm>
      </p:grpSpPr>
      <p:sp>
        <p:nvSpPr>
          <p:cNvPr id="226" name="Google Shape;226;p4">
            <a:extLst>
              <a:ext uri="{FF2B5EF4-FFF2-40B4-BE49-F238E27FC236}">
                <a16:creationId xmlns:a16="http://schemas.microsoft.com/office/drawing/2014/main" id="{67FAF697-6F88-1719-1054-B5C1F70939C9}"/>
              </a:ext>
            </a:extLst>
          </p:cNvPr>
          <p:cNvSpPr/>
          <p:nvPr/>
        </p:nvSpPr>
        <p:spPr>
          <a:xfrm>
            <a:off x="209006" y="0"/>
            <a:ext cx="10644922" cy="646290"/>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2400" b="1" dirty="0">
                <a:solidFill>
                  <a:srgbClr val="E20F84"/>
                </a:solidFill>
                <a:latin typeface="Century Gothic"/>
                <a:ea typeface="Century Gothic"/>
                <a:cs typeface="Century Gothic"/>
                <a:sym typeface="Century Gothic"/>
              </a:rPr>
              <a:t>Basic Web Development</a:t>
            </a:r>
            <a:endParaRPr dirty="0"/>
          </a:p>
        </p:txBody>
      </p:sp>
      <p:sp>
        <p:nvSpPr>
          <p:cNvPr id="229" name="Google Shape;229;p4">
            <a:extLst>
              <a:ext uri="{FF2B5EF4-FFF2-40B4-BE49-F238E27FC236}">
                <a16:creationId xmlns:a16="http://schemas.microsoft.com/office/drawing/2014/main" id="{C6F98461-4A5E-3EFB-2695-658D5766F292}"/>
              </a:ext>
            </a:extLst>
          </p:cNvPr>
          <p:cNvSpPr txBox="1"/>
          <p:nvPr/>
        </p:nvSpPr>
        <p:spPr>
          <a:xfrm>
            <a:off x="793950" y="1073791"/>
            <a:ext cx="6502962" cy="369291"/>
          </a:xfrm>
          <a:prstGeom prst="rect">
            <a:avLst/>
          </a:prstGeom>
          <a:noFill/>
          <a:ln>
            <a:noFill/>
          </a:ln>
        </p:spPr>
        <p:txBody>
          <a:bodyPr spcFirstLastPara="1" wrap="square" lIns="91425" tIns="45700" rIns="91425" bIns="45700" anchor="t" anchorCtr="0">
            <a:spAutoFit/>
          </a:bodyPr>
          <a:lstStyle/>
          <a:p>
            <a:pPr marR="0" lvl="0" algn="l" rtl="0">
              <a:spcBef>
                <a:spcPts val="0"/>
              </a:spcBef>
              <a:spcAft>
                <a:spcPts val="0"/>
              </a:spcAft>
              <a:buClr>
                <a:srgbClr val="3A3838"/>
              </a:buClr>
              <a:buSzPts val="1800"/>
            </a:pPr>
            <a:r>
              <a:rPr lang="en-GB" sz="1800" b="1" dirty="0">
                <a:solidFill>
                  <a:srgbClr val="3A3838"/>
                </a:solidFill>
                <a:latin typeface="Century Gothic" panose="020B0502020202020204" pitchFamily="34" charset="0"/>
                <a:ea typeface="Century Gothic"/>
                <a:cs typeface="Century Gothic"/>
                <a:sym typeface="Century Gothic"/>
              </a:rPr>
              <a:t>6. Input</a:t>
            </a:r>
            <a:endParaRPr lang="en-US" sz="1800" b="1" dirty="0">
              <a:latin typeface="Century Gothic" panose="020B0502020202020204" pitchFamily="34" charset="0"/>
            </a:endParaRPr>
          </a:p>
        </p:txBody>
      </p:sp>
      <p:sp>
        <p:nvSpPr>
          <p:cNvPr id="2" name="TextBox 1">
            <a:extLst>
              <a:ext uri="{FF2B5EF4-FFF2-40B4-BE49-F238E27FC236}">
                <a16:creationId xmlns:a16="http://schemas.microsoft.com/office/drawing/2014/main" id="{3C05E789-8CB1-26B4-4B83-A6EC3EF2C6E2}"/>
              </a:ext>
            </a:extLst>
          </p:cNvPr>
          <p:cNvSpPr txBox="1"/>
          <p:nvPr/>
        </p:nvSpPr>
        <p:spPr>
          <a:xfrm>
            <a:off x="474182" y="655393"/>
            <a:ext cx="4450257" cy="400110"/>
          </a:xfrm>
          <a:prstGeom prst="rect">
            <a:avLst/>
          </a:prstGeom>
          <a:noFill/>
        </p:spPr>
        <p:txBody>
          <a:bodyPr wrap="none" rtlCol="0">
            <a:spAutoFit/>
          </a:bodyPr>
          <a:lstStyle/>
          <a:p>
            <a:pPr marL="342900" indent="-342900">
              <a:buClr>
                <a:srgbClr val="E20F84"/>
              </a:buClr>
              <a:buFont typeface="Arial" panose="020B0604020202020204" pitchFamily="34" charset="0"/>
              <a:buChar char="•"/>
            </a:pPr>
            <a:r>
              <a:rPr lang="en-GB" sz="2000" b="1" dirty="0">
                <a:solidFill>
                  <a:srgbClr val="E20F84"/>
                </a:solidFill>
                <a:latin typeface="Century Gothic" panose="020B0502020202020204" pitchFamily="34" charset="0"/>
                <a:cs typeface="Arial" panose="020B0604020202020204" pitchFamily="34" charset="0"/>
              </a:rPr>
              <a:t>Lightning Design System Tutorial</a:t>
            </a:r>
          </a:p>
        </p:txBody>
      </p:sp>
      <p:sp>
        <p:nvSpPr>
          <p:cNvPr id="980" name="Google Shape;980;p76"/>
          <p:cNvSpPr txBox="1"/>
          <p:nvPr/>
        </p:nvSpPr>
        <p:spPr>
          <a:xfrm>
            <a:off x="1142144" y="1627632"/>
            <a:ext cx="10282991" cy="461665"/>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200"/>
              <a:buFont typeface="Arial"/>
              <a:buChar char="•"/>
            </a:pPr>
            <a:r>
              <a:rPr lang="en-US" sz="1200" dirty="0">
                <a:solidFill>
                  <a:schemeClr val="dk1"/>
                </a:solidFill>
                <a:latin typeface="Century Gothic"/>
                <a:ea typeface="Century Gothic"/>
                <a:cs typeface="Century Gothic"/>
                <a:sym typeface="Century Gothic"/>
              </a:rPr>
              <a:t>Text inputs are used for freeform data entry </a:t>
            </a:r>
            <a:endParaRPr dirty="0"/>
          </a:p>
          <a:p>
            <a:pPr marL="285750" marR="0" lvl="0" indent="-285750" algn="l" rtl="0">
              <a:spcBef>
                <a:spcPts val="0"/>
              </a:spcBef>
              <a:spcAft>
                <a:spcPts val="0"/>
              </a:spcAft>
              <a:buClr>
                <a:schemeClr val="dk1"/>
              </a:buClr>
              <a:buSzPts val="1200"/>
              <a:buFont typeface="Arial"/>
              <a:buChar char="•"/>
            </a:pPr>
            <a:r>
              <a:rPr lang="en-US" sz="1200" dirty="0">
                <a:solidFill>
                  <a:schemeClr val="dk1"/>
                </a:solidFill>
                <a:latin typeface="Century Gothic"/>
                <a:ea typeface="Century Gothic"/>
                <a:cs typeface="Century Gothic"/>
                <a:sym typeface="Century Gothic"/>
              </a:rPr>
              <a:t>Example Code - https://www.lightningdesignsystem.com/components/input/</a:t>
            </a:r>
            <a:endParaRPr dirty="0"/>
          </a:p>
        </p:txBody>
      </p:sp>
      <p:pic>
        <p:nvPicPr>
          <p:cNvPr id="981" name="Google Shape;981;p76"/>
          <p:cNvPicPr preferRelativeResize="0"/>
          <p:nvPr/>
        </p:nvPicPr>
        <p:blipFill rotWithShape="1">
          <a:blip r:embed="rId3">
            <a:alphaModFix/>
          </a:blip>
          <a:srcRect/>
          <a:stretch/>
        </p:blipFill>
        <p:spPr>
          <a:xfrm>
            <a:off x="1244798" y="2210740"/>
            <a:ext cx="8364965" cy="993540"/>
          </a:xfrm>
          <a:prstGeom prst="rect">
            <a:avLst/>
          </a:prstGeom>
          <a:noFill/>
          <a:ln>
            <a:noFill/>
          </a:ln>
        </p:spPr>
      </p:pic>
    </p:spTree>
    <p:extLst>
      <p:ext uri="{BB962C8B-B14F-4D97-AF65-F5344CB8AC3E}">
        <p14:creationId xmlns:p14="http://schemas.microsoft.com/office/powerpoint/2010/main" val="189958941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224">
          <a:extLst>
            <a:ext uri="{FF2B5EF4-FFF2-40B4-BE49-F238E27FC236}">
              <a16:creationId xmlns:a16="http://schemas.microsoft.com/office/drawing/2014/main" id="{3E45219C-E2D5-6F53-1831-734B50EFA98A}"/>
            </a:ext>
          </a:extLst>
        </p:cNvPr>
        <p:cNvGrpSpPr/>
        <p:nvPr/>
      </p:nvGrpSpPr>
      <p:grpSpPr>
        <a:xfrm>
          <a:off x="0" y="0"/>
          <a:ext cx="0" cy="0"/>
          <a:chOff x="0" y="0"/>
          <a:chExt cx="0" cy="0"/>
        </a:xfrm>
      </p:grpSpPr>
      <p:sp>
        <p:nvSpPr>
          <p:cNvPr id="226" name="Google Shape;226;p4">
            <a:extLst>
              <a:ext uri="{FF2B5EF4-FFF2-40B4-BE49-F238E27FC236}">
                <a16:creationId xmlns:a16="http://schemas.microsoft.com/office/drawing/2014/main" id="{E570BAAE-48A9-74C4-A77C-A22060D0007A}"/>
              </a:ext>
            </a:extLst>
          </p:cNvPr>
          <p:cNvSpPr/>
          <p:nvPr/>
        </p:nvSpPr>
        <p:spPr>
          <a:xfrm>
            <a:off x="209006" y="0"/>
            <a:ext cx="10644922" cy="646290"/>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2400" b="1" dirty="0">
                <a:solidFill>
                  <a:srgbClr val="E20F84"/>
                </a:solidFill>
                <a:latin typeface="Century Gothic"/>
                <a:ea typeface="Century Gothic"/>
                <a:cs typeface="Century Gothic"/>
                <a:sym typeface="Century Gothic"/>
              </a:rPr>
              <a:t>Basic Web Development</a:t>
            </a:r>
            <a:endParaRPr dirty="0"/>
          </a:p>
        </p:txBody>
      </p:sp>
      <p:sp>
        <p:nvSpPr>
          <p:cNvPr id="229" name="Google Shape;229;p4">
            <a:extLst>
              <a:ext uri="{FF2B5EF4-FFF2-40B4-BE49-F238E27FC236}">
                <a16:creationId xmlns:a16="http://schemas.microsoft.com/office/drawing/2014/main" id="{30876ECC-4B67-8A9E-4E8F-92425387265E}"/>
              </a:ext>
            </a:extLst>
          </p:cNvPr>
          <p:cNvSpPr txBox="1"/>
          <p:nvPr/>
        </p:nvSpPr>
        <p:spPr>
          <a:xfrm>
            <a:off x="793950" y="1073791"/>
            <a:ext cx="6502962" cy="369291"/>
          </a:xfrm>
          <a:prstGeom prst="rect">
            <a:avLst/>
          </a:prstGeom>
          <a:noFill/>
          <a:ln>
            <a:noFill/>
          </a:ln>
        </p:spPr>
        <p:txBody>
          <a:bodyPr spcFirstLastPara="1" wrap="square" lIns="91425" tIns="45700" rIns="91425" bIns="45700" anchor="t" anchorCtr="0">
            <a:spAutoFit/>
          </a:bodyPr>
          <a:lstStyle/>
          <a:p>
            <a:pPr marR="0" lvl="0" algn="l" rtl="0">
              <a:spcBef>
                <a:spcPts val="0"/>
              </a:spcBef>
              <a:spcAft>
                <a:spcPts val="0"/>
              </a:spcAft>
              <a:buClr>
                <a:srgbClr val="3A3838"/>
              </a:buClr>
              <a:buSzPts val="1800"/>
            </a:pPr>
            <a:r>
              <a:rPr lang="en-GB" sz="1800" b="1" dirty="0">
                <a:solidFill>
                  <a:srgbClr val="3A3838"/>
                </a:solidFill>
                <a:latin typeface="Century Gothic" panose="020B0502020202020204" pitchFamily="34" charset="0"/>
                <a:ea typeface="Century Gothic"/>
                <a:cs typeface="Century Gothic"/>
                <a:sym typeface="Century Gothic"/>
              </a:rPr>
              <a:t>7. Radio Group</a:t>
            </a:r>
            <a:endParaRPr lang="en-US" sz="1800" b="1" dirty="0">
              <a:latin typeface="Century Gothic" panose="020B0502020202020204" pitchFamily="34" charset="0"/>
            </a:endParaRPr>
          </a:p>
        </p:txBody>
      </p:sp>
      <p:sp>
        <p:nvSpPr>
          <p:cNvPr id="2" name="TextBox 1">
            <a:extLst>
              <a:ext uri="{FF2B5EF4-FFF2-40B4-BE49-F238E27FC236}">
                <a16:creationId xmlns:a16="http://schemas.microsoft.com/office/drawing/2014/main" id="{22EE35CF-CF06-C04C-DBB0-073B5809A6B0}"/>
              </a:ext>
            </a:extLst>
          </p:cNvPr>
          <p:cNvSpPr txBox="1"/>
          <p:nvPr/>
        </p:nvSpPr>
        <p:spPr>
          <a:xfrm>
            <a:off x="474182" y="655393"/>
            <a:ext cx="4450257" cy="400110"/>
          </a:xfrm>
          <a:prstGeom prst="rect">
            <a:avLst/>
          </a:prstGeom>
          <a:noFill/>
        </p:spPr>
        <p:txBody>
          <a:bodyPr wrap="none" rtlCol="0">
            <a:spAutoFit/>
          </a:bodyPr>
          <a:lstStyle/>
          <a:p>
            <a:pPr marL="342900" indent="-342900">
              <a:buClr>
                <a:srgbClr val="E20F84"/>
              </a:buClr>
              <a:buFont typeface="Arial" panose="020B0604020202020204" pitchFamily="34" charset="0"/>
              <a:buChar char="•"/>
            </a:pPr>
            <a:r>
              <a:rPr lang="en-GB" sz="2000" b="1" dirty="0">
                <a:solidFill>
                  <a:srgbClr val="E20F84"/>
                </a:solidFill>
                <a:latin typeface="Century Gothic" panose="020B0502020202020204" pitchFamily="34" charset="0"/>
                <a:cs typeface="Arial" panose="020B0604020202020204" pitchFamily="34" charset="0"/>
              </a:rPr>
              <a:t>Lightning Design System Tutorial</a:t>
            </a:r>
          </a:p>
        </p:txBody>
      </p:sp>
      <p:sp>
        <p:nvSpPr>
          <p:cNvPr id="990" name="Google Shape;990;p77"/>
          <p:cNvSpPr txBox="1"/>
          <p:nvPr/>
        </p:nvSpPr>
        <p:spPr>
          <a:xfrm>
            <a:off x="1142144" y="1625097"/>
            <a:ext cx="10282991" cy="461665"/>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200"/>
              <a:buFont typeface="Arial"/>
              <a:buChar char="•"/>
            </a:pPr>
            <a:r>
              <a:rPr lang="en-US" sz="1200" dirty="0">
                <a:solidFill>
                  <a:schemeClr val="dk1"/>
                </a:solidFill>
                <a:latin typeface="Century Gothic"/>
                <a:ea typeface="Century Gothic"/>
                <a:cs typeface="Century Gothic"/>
                <a:sym typeface="Century Gothic"/>
              </a:rPr>
              <a:t>A select list that can have a single entry checked at any one time. </a:t>
            </a:r>
            <a:endParaRPr sz="1200" dirty="0">
              <a:solidFill>
                <a:schemeClr val="dk1"/>
              </a:solidFill>
              <a:latin typeface="Century Gothic"/>
              <a:ea typeface="Century Gothic"/>
              <a:cs typeface="Century Gothic"/>
              <a:sym typeface="Century Gothic"/>
            </a:endParaRPr>
          </a:p>
          <a:p>
            <a:pPr marL="285750" marR="0" lvl="0" indent="-285750" algn="l" rtl="0">
              <a:spcBef>
                <a:spcPts val="0"/>
              </a:spcBef>
              <a:spcAft>
                <a:spcPts val="0"/>
              </a:spcAft>
              <a:buClr>
                <a:schemeClr val="dk1"/>
              </a:buClr>
              <a:buSzPts val="1200"/>
              <a:buFont typeface="Arial"/>
              <a:buChar char="•"/>
            </a:pPr>
            <a:r>
              <a:rPr lang="en-US" sz="1200" dirty="0">
                <a:solidFill>
                  <a:schemeClr val="dk1"/>
                </a:solidFill>
                <a:latin typeface="Century Gothic"/>
                <a:ea typeface="Century Gothic"/>
                <a:cs typeface="Century Gothic"/>
                <a:sym typeface="Century Gothic"/>
              </a:rPr>
              <a:t>Example Code - https://www.lightningdesignsystem.com/components/radio-group/</a:t>
            </a:r>
            <a:endParaRPr dirty="0"/>
          </a:p>
        </p:txBody>
      </p:sp>
      <p:pic>
        <p:nvPicPr>
          <p:cNvPr id="991" name="Google Shape;991;p77"/>
          <p:cNvPicPr preferRelativeResize="0"/>
          <p:nvPr/>
        </p:nvPicPr>
        <p:blipFill rotWithShape="1">
          <a:blip r:embed="rId3">
            <a:alphaModFix/>
          </a:blip>
          <a:srcRect/>
          <a:stretch/>
        </p:blipFill>
        <p:spPr>
          <a:xfrm>
            <a:off x="1148915" y="2140195"/>
            <a:ext cx="8204462" cy="1107014"/>
          </a:xfrm>
          <a:prstGeom prst="rect">
            <a:avLst/>
          </a:prstGeom>
          <a:noFill/>
          <a:ln>
            <a:noFill/>
          </a:ln>
        </p:spPr>
      </p:pic>
    </p:spTree>
    <p:extLst>
      <p:ext uri="{BB962C8B-B14F-4D97-AF65-F5344CB8AC3E}">
        <p14:creationId xmlns:p14="http://schemas.microsoft.com/office/powerpoint/2010/main" val="305000826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224">
          <a:extLst>
            <a:ext uri="{FF2B5EF4-FFF2-40B4-BE49-F238E27FC236}">
              <a16:creationId xmlns:a16="http://schemas.microsoft.com/office/drawing/2014/main" id="{D9AA8066-35BF-32CC-D80D-33A48C333A87}"/>
            </a:ext>
          </a:extLst>
        </p:cNvPr>
        <p:cNvGrpSpPr/>
        <p:nvPr/>
      </p:nvGrpSpPr>
      <p:grpSpPr>
        <a:xfrm>
          <a:off x="0" y="0"/>
          <a:ext cx="0" cy="0"/>
          <a:chOff x="0" y="0"/>
          <a:chExt cx="0" cy="0"/>
        </a:xfrm>
      </p:grpSpPr>
      <p:sp>
        <p:nvSpPr>
          <p:cNvPr id="226" name="Google Shape;226;p4">
            <a:extLst>
              <a:ext uri="{FF2B5EF4-FFF2-40B4-BE49-F238E27FC236}">
                <a16:creationId xmlns:a16="http://schemas.microsoft.com/office/drawing/2014/main" id="{8B763826-6852-372C-18B7-423963C8B3B0}"/>
              </a:ext>
            </a:extLst>
          </p:cNvPr>
          <p:cNvSpPr/>
          <p:nvPr/>
        </p:nvSpPr>
        <p:spPr>
          <a:xfrm>
            <a:off x="209006" y="0"/>
            <a:ext cx="10644922" cy="646290"/>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2400" b="1" dirty="0">
                <a:solidFill>
                  <a:srgbClr val="E20F84"/>
                </a:solidFill>
                <a:latin typeface="Century Gothic"/>
                <a:ea typeface="Century Gothic"/>
                <a:cs typeface="Century Gothic"/>
                <a:sym typeface="Century Gothic"/>
              </a:rPr>
              <a:t>Basic Web Development</a:t>
            </a:r>
            <a:endParaRPr dirty="0"/>
          </a:p>
        </p:txBody>
      </p:sp>
      <p:sp>
        <p:nvSpPr>
          <p:cNvPr id="229" name="Google Shape;229;p4">
            <a:extLst>
              <a:ext uri="{FF2B5EF4-FFF2-40B4-BE49-F238E27FC236}">
                <a16:creationId xmlns:a16="http://schemas.microsoft.com/office/drawing/2014/main" id="{26FAC618-DE36-0F02-B75A-A1ED658ED43B}"/>
              </a:ext>
            </a:extLst>
          </p:cNvPr>
          <p:cNvSpPr txBox="1"/>
          <p:nvPr/>
        </p:nvSpPr>
        <p:spPr>
          <a:xfrm>
            <a:off x="793950" y="1073791"/>
            <a:ext cx="6502962" cy="369291"/>
          </a:xfrm>
          <a:prstGeom prst="rect">
            <a:avLst/>
          </a:prstGeom>
          <a:noFill/>
          <a:ln>
            <a:noFill/>
          </a:ln>
        </p:spPr>
        <p:txBody>
          <a:bodyPr spcFirstLastPara="1" wrap="square" lIns="91425" tIns="45700" rIns="91425" bIns="45700" anchor="t" anchorCtr="0">
            <a:spAutoFit/>
          </a:bodyPr>
          <a:lstStyle/>
          <a:p>
            <a:pPr marR="0" lvl="0" algn="l" rtl="0">
              <a:spcBef>
                <a:spcPts val="0"/>
              </a:spcBef>
              <a:spcAft>
                <a:spcPts val="0"/>
              </a:spcAft>
              <a:buClr>
                <a:srgbClr val="3A3838"/>
              </a:buClr>
              <a:buSzPts val="1800"/>
            </a:pPr>
            <a:r>
              <a:rPr lang="en-GB" sz="1800" b="1" dirty="0">
                <a:solidFill>
                  <a:srgbClr val="3A3838"/>
                </a:solidFill>
                <a:latin typeface="Century Gothic" panose="020B0502020202020204" pitchFamily="34" charset="0"/>
                <a:ea typeface="Century Gothic"/>
                <a:cs typeface="Century Gothic"/>
                <a:sym typeface="Century Gothic"/>
              </a:rPr>
              <a:t>8. Grid</a:t>
            </a:r>
            <a:endParaRPr lang="en-US" sz="1800" b="1" dirty="0">
              <a:latin typeface="Century Gothic" panose="020B0502020202020204" pitchFamily="34" charset="0"/>
            </a:endParaRPr>
          </a:p>
        </p:txBody>
      </p:sp>
      <p:sp>
        <p:nvSpPr>
          <p:cNvPr id="2" name="TextBox 1">
            <a:extLst>
              <a:ext uri="{FF2B5EF4-FFF2-40B4-BE49-F238E27FC236}">
                <a16:creationId xmlns:a16="http://schemas.microsoft.com/office/drawing/2014/main" id="{AAF011C4-67BC-8092-4489-4CC6E0A77890}"/>
              </a:ext>
            </a:extLst>
          </p:cNvPr>
          <p:cNvSpPr txBox="1"/>
          <p:nvPr/>
        </p:nvSpPr>
        <p:spPr>
          <a:xfrm>
            <a:off x="474182" y="655393"/>
            <a:ext cx="4450257" cy="400110"/>
          </a:xfrm>
          <a:prstGeom prst="rect">
            <a:avLst/>
          </a:prstGeom>
          <a:noFill/>
        </p:spPr>
        <p:txBody>
          <a:bodyPr wrap="none" rtlCol="0">
            <a:spAutoFit/>
          </a:bodyPr>
          <a:lstStyle/>
          <a:p>
            <a:pPr marL="342900" indent="-342900">
              <a:buClr>
                <a:srgbClr val="E20F84"/>
              </a:buClr>
              <a:buFont typeface="Arial" panose="020B0604020202020204" pitchFamily="34" charset="0"/>
              <a:buChar char="•"/>
            </a:pPr>
            <a:r>
              <a:rPr lang="en-GB" sz="2000" b="1" dirty="0">
                <a:solidFill>
                  <a:srgbClr val="E20F84"/>
                </a:solidFill>
                <a:latin typeface="Century Gothic" panose="020B0502020202020204" pitchFamily="34" charset="0"/>
                <a:cs typeface="Arial" panose="020B0604020202020204" pitchFamily="34" charset="0"/>
              </a:rPr>
              <a:t>Lightning Design System Tutorial</a:t>
            </a:r>
          </a:p>
        </p:txBody>
      </p:sp>
      <p:sp>
        <p:nvSpPr>
          <p:cNvPr id="1000" name="Google Shape;1000;p78"/>
          <p:cNvSpPr txBox="1"/>
          <p:nvPr/>
        </p:nvSpPr>
        <p:spPr>
          <a:xfrm>
            <a:off x="1142144" y="1627632"/>
            <a:ext cx="9062740" cy="646331"/>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200"/>
              <a:buFont typeface="Arial"/>
              <a:buChar char="•"/>
            </a:pPr>
            <a:r>
              <a:rPr lang="en-US" sz="1200">
                <a:solidFill>
                  <a:schemeClr val="dk1"/>
                </a:solidFill>
                <a:latin typeface="Century Gothic"/>
                <a:ea typeface="Century Gothic"/>
                <a:cs typeface="Century Gothic"/>
                <a:sym typeface="Century Gothic"/>
              </a:rPr>
              <a:t>The SLDS grid system provides a flexible, mobile-first, device-agnostic layout system. It has features to control alignment, order, flow, and gutters. </a:t>
            </a:r>
            <a:endParaRPr/>
          </a:p>
          <a:p>
            <a:pPr marL="285750" marR="0" lvl="0" indent="-285750" algn="l" rtl="0">
              <a:spcBef>
                <a:spcPts val="0"/>
              </a:spcBef>
              <a:spcAft>
                <a:spcPts val="0"/>
              </a:spcAft>
              <a:buClr>
                <a:schemeClr val="dk1"/>
              </a:buClr>
              <a:buSzPts val="1200"/>
              <a:buFont typeface="Arial"/>
              <a:buChar char="•"/>
            </a:pPr>
            <a:r>
              <a:rPr lang="en-US" sz="1200">
                <a:solidFill>
                  <a:schemeClr val="dk1"/>
                </a:solidFill>
                <a:latin typeface="Century Gothic"/>
                <a:ea typeface="Century Gothic"/>
                <a:cs typeface="Century Gothic"/>
                <a:sym typeface="Century Gothic"/>
              </a:rPr>
              <a:t>Example Code - https://www.lightningdesignsystem.com/utilities/grid/</a:t>
            </a:r>
            <a:endParaRPr/>
          </a:p>
        </p:txBody>
      </p:sp>
      <p:pic>
        <p:nvPicPr>
          <p:cNvPr id="1001" name="Google Shape;1001;p78"/>
          <p:cNvPicPr preferRelativeResize="0"/>
          <p:nvPr/>
        </p:nvPicPr>
        <p:blipFill rotWithShape="1">
          <a:blip r:embed="rId3">
            <a:alphaModFix/>
          </a:blip>
          <a:srcRect/>
          <a:stretch/>
        </p:blipFill>
        <p:spPr>
          <a:xfrm>
            <a:off x="1364335" y="2530957"/>
            <a:ext cx="7822493" cy="2212580"/>
          </a:xfrm>
          <a:prstGeom prst="rect">
            <a:avLst/>
          </a:prstGeom>
          <a:noFill/>
          <a:ln>
            <a:noFill/>
          </a:ln>
        </p:spPr>
      </p:pic>
    </p:spTree>
    <p:extLst>
      <p:ext uri="{BB962C8B-B14F-4D97-AF65-F5344CB8AC3E}">
        <p14:creationId xmlns:p14="http://schemas.microsoft.com/office/powerpoint/2010/main" val="377890298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24">
          <a:extLst>
            <a:ext uri="{FF2B5EF4-FFF2-40B4-BE49-F238E27FC236}">
              <a16:creationId xmlns:a16="http://schemas.microsoft.com/office/drawing/2014/main" id="{FC5D9DB6-0B34-00A3-44D1-129A450AFA57}"/>
            </a:ext>
          </a:extLst>
        </p:cNvPr>
        <p:cNvGrpSpPr/>
        <p:nvPr/>
      </p:nvGrpSpPr>
      <p:grpSpPr>
        <a:xfrm>
          <a:off x="0" y="0"/>
          <a:ext cx="0" cy="0"/>
          <a:chOff x="0" y="0"/>
          <a:chExt cx="0" cy="0"/>
        </a:xfrm>
      </p:grpSpPr>
      <p:sp>
        <p:nvSpPr>
          <p:cNvPr id="226" name="Google Shape;226;p4">
            <a:extLst>
              <a:ext uri="{FF2B5EF4-FFF2-40B4-BE49-F238E27FC236}">
                <a16:creationId xmlns:a16="http://schemas.microsoft.com/office/drawing/2014/main" id="{EFD61CDD-F8D6-B8E9-4E63-2608DDD76F31}"/>
              </a:ext>
            </a:extLst>
          </p:cNvPr>
          <p:cNvSpPr/>
          <p:nvPr/>
        </p:nvSpPr>
        <p:spPr>
          <a:xfrm>
            <a:off x="209006" y="0"/>
            <a:ext cx="10644922" cy="646290"/>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2400" b="1" dirty="0">
                <a:solidFill>
                  <a:srgbClr val="E20F84"/>
                </a:solidFill>
                <a:latin typeface="Century Gothic"/>
                <a:ea typeface="Century Gothic"/>
                <a:cs typeface="Century Gothic"/>
                <a:sym typeface="Century Gothic"/>
              </a:rPr>
              <a:t>Basic Web Development</a:t>
            </a:r>
            <a:endParaRPr dirty="0"/>
          </a:p>
        </p:txBody>
      </p:sp>
      <p:sp>
        <p:nvSpPr>
          <p:cNvPr id="229" name="Google Shape;229;p4">
            <a:extLst>
              <a:ext uri="{FF2B5EF4-FFF2-40B4-BE49-F238E27FC236}">
                <a16:creationId xmlns:a16="http://schemas.microsoft.com/office/drawing/2014/main" id="{B13C2191-A499-8EEF-BA75-A84C9D6E7166}"/>
              </a:ext>
            </a:extLst>
          </p:cNvPr>
          <p:cNvSpPr txBox="1"/>
          <p:nvPr/>
        </p:nvSpPr>
        <p:spPr>
          <a:xfrm>
            <a:off x="1251592" y="1335417"/>
            <a:ext cx="6941432" cy="5078273"/>
          </a:xfrm>
          <a:prstGeom prst="rect">
            <a:avLst/>
          </a:prstGeom>
          <a:no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rgbClr val="3A3838"/>
              </a:buClr>
              <a:buSzPts val="1800"/>
              <a:buFont typeface="+mj-lt"/>
              <a:buAutoNum type="arabicPeriod"/>
            </a:pPr>
            <a:r>
              <a:rPr lang="en-GB" sz="1800" dirty="0">
                <a:solidFill>
                  <a:srgbClr val="3A3838"/>
                </a:solidFill>
                <a:latin typeface="Century Gothic" panose="020B0502020202020204" pitchFamily="34" charset="0"/>
                <a:ea typeface="Century Gothic"/>
                <a:cs typeface="Century Gothic"/>
                <a:sym typeface="Century Gothic"/>
              </a:rPr>
              <a:t>Get Started with Apex</a:t>
            </a:r>
          </a:p>
          <a:p>
            <a:pPr marL="342900" marR="0" lvl="0" indent="-342900" algn="l" rtl="0">
              <a:spcBef>
                <a:spcPts val="0"/>
              </a:spcBef>
              <a:spcAft>
                <a:spcPts val="0"/>
              </a:spcAft>
              <a:buClr>
                <a:srgbClr val="3A3838"/>
              </a:buClr>
              <a:buSzPts val="1800"/>
              <a:buFont typeface="+mj-lt"/>
              <a:buAutoNum type="arabicPeriod"/>
            </a:pPr>
            <a:r>
              <a:rPr lang="en-GB" sz="1800" dirty="0">
                <a:solidFill>
                  <a:srgbClr val="3A3838"/>
                </a:solidFill>
                <a:latin typeface="Century Gothic" panose="020B0502020202020204" pitchFamily="34" charset="0"/>
                <a:ea typeface="Century Gothic"/>
                <a:cs typeface="Century Gothic"/>
                <a:sym typeface="Century Gothic"/>
              </a:rPr>
              <a:t>Apex Language Highlights</a:t>
            </a:r>
          </a:p>
          <a:p>
            <a:pPr marL="342900" marR="0" lvl="0" indent="-342900" algn="l" rtl="0">
              <a:spcBef>
                <a:spcPts val="0"/>
              </a:spcBef>
              <a:spcAft>
                <a:spcPts val="0"/>
              </a:spcAft>
              <a:buClr>
                <a:srgbClr val="3A3838"/>
              </a:buClr>
              <a:buSzPts val="1800"/>
              <a:buFont typeface="+mj-lt"/>
              <a:buAutoNum type="arabicPeriod"/>
            </a:pPr>
            <a:r>
              <a:rPr lang="en-GB" sz="1800" dirty="0">
                <a:solidFill>
                  <a:srgbClr val="3A3838"/>
                </a:solidFill>
                <a:latin typeface="Century Gothic" panose="020B0502020202020204" pitchFamily="34" charset="0"/>
                <a:ea typeface="Century Gothic"/>
                <a:cs typeface="Century Gothic"/>
                <a:sym typeface="Century Gothic"/>
              </a:rPr>
              <a:t>Development Tools</a:t>
            </a:r>
          </a:p>
          <a:p>
            <a:pPr marL="342900" marR="0" lvl="0" indent="-342900" algn="l" rtl="0">
              <a:spcBef>
                <a:spcPts val="0"/>
              </a:spcBef>
              <a:spcAft>
                <a:spcPts val="0"/>
              </a:spcAft>
              <a:buClr>
                <a:srgbClr val="3A3838"/>
              </a:buClr>
              <a:buSzPts val="1800"/>
              <a:buFont typeface="+mj-lt"/>
              <a:buAutoNum type="arabicPeriod"/>
            </a:pPr>
            <a:r>
              <a:rPr lang="en-GB" sz="1800" dirty="0">
                <a:solidFill>
                  <a:srgbClr val="3A3838"/>
                </a:solidFill>
                <a:latin typeface="Century Gothic" panose="020B0502020202020204" pitchFamily="34" charset="0"/>
                <a:ea typeface="Century Gothic"/>
                <a:cs typeface="Century Gothic"/>
                <a:sym typeface="Century Gothic"/>
              </a:rPr>
              <a:t>Data Types Overview</a:t>
            </a:r>
          </a:p>
          <a:p>
            <a:pPr marL="342900" marR="0" lvl="0" indent="-342900" algn="l" rtl="0">
              <a:spcBef>
                <a:spcPts val="0"/>
              </a:spcBef>
              <a:spcAft>
                <a:spcPts val="0"/>
              </a:spcAft>
              <a:buClr>
                <a:srgbClr val="3A3838"/>
              </a:buClr>
              <a:buSzPts val="1800"/>
              <a:buFont typeface="+mj-lt"/>
              <a:buAutoNum type="arabicPeriod"/>
            </a:pPr>
            <a:r>
              <a:rPr lang="en-GB" sz="1800" dirty="0">
                <a:solidFill>
                  <a:srgbClr val="3A3838"/>
                </a:solidFill>
                <a:latin typeface="Century Gothic" panose="020B0502020202020204" pitchFamily="34" charset="0"/>
                <a:ea typeface="Century Gothic"/>
                <a:cs typeface="Century Gothic"/>
                <a:sym typeface="Century Gothic"/>
              </a:rPr>
              <a:t>Apex Collections: List</a:t>
            </a:r>
          </a:p>
          <a:p>
            <a:pPr marL="342900" marR="0" lvl="0" indent="-342900" algn="l" rtl="0">
              <a:spcBef>
                <a:spcPts val="0"/>
              </a:spcBef>
              <a:spcAft>
                <a:spcPts val="0"/>
              </a:spcAft>
              <a:buClr>
                <a:srgbClr val="3A3838"/>
              </a:buClr>
              <a:buSzPts val="1800"/>
              <a:buFont typeface="+mj-lt"/>
              <a:buAutoNum type="arabicPeriod"/>
            </a:pPr>
            <a:r>
              <a:rPr lang="en-GB" sz="1800" dirty="0">
                <a:solidFill>
                  <a:srgbClr val="3A3838"/>
                </a:solidFill>
                <a:latin typeface="Century Gothic" panose="020B0502020202020204" pitchFamily="34" charset="0"/>
                <a:ea typeface="Century Gothic"/>
                <a:cs typeface="Century Gothic"/>
                <a:sym typeface="Century Gothic"/>
              </a:rPr>
              <a:t>Apex Classes</a:t>
            </a:r>
          </a:p>
          <a:p>
            <a:pPr marL="342900" marR="0" lvl="0" indent="-342900" algn="l" rtl="0">
              <a:spcBef>
                <a:spcPts val="0"/>
              </a:spcBef>
              <a:spcAft>
                <a:spcPts val="0"/>
              </a:spcAft>
              <a:buClr>
                <a:srgbClr val="3A3838"/>
              </a:buClr>
              <a:buSzPts val="1800"/>
              <a:buFont typeface="+mj-lt"/>
              <a:buAutoNum type="arabicPeriod"/>
            </a:pPr>
            <a:r>
              <a:rPr lang="en-GB" sz="1800" dirty="0">
                <a:solidFill>
                  <a:srgbClr val="3A3838"/>
                </a:solidFill>
                <a:latin typeface="Century Gothic" panose="020B0502020202020204" pitchFamily="34" charset="0"/>
                <a:ea typeface="Century Gothic"/>
                <a:cs typeface="Century Gothic"/>
                <a:sym typeface="Century Gothic"/>
              </a:rPr>
              <a:t>Use </a:t>
            </a:r>
            <a:r>
              <a:rPr lang="en-GB" sz="1800" dirty="0" err="1">
                <a:solidFill>
                  <a:srgbClr val="3A3838"/>
                </a:solidFill>
                <a:latin typeface="Century Gothic" panose="020B0502020202020204" pitchFamily="34" charset="0"/>
                <a:ea typeface="Century Gothic"/>
                <a:cs typeface="Century Gothic"/>
                <a:sym typeface="Century Gothic"/>
              </a:rPr>
              <a:t>sObjects</a:t>
            </a:r>
            <a:endParaRPr lang="en-GB" sz="1800" dirty="0">
              <a:solidFill>
                <a:srgbClr val="3A3838"/>
              </a:solidFill>
              <a:latin typeface="Century Gothic" panose="020B0502020202020204" pitchFamily="34" charset="0"/>
              <a:ea typeface="Century Gothic"/>
              <a:cs typeface="Century Gothic"/>
              <a:sym typeface="Century Gothic"/>
            </a:endParaRPr>
          </a:p>
          <a:p>
            <a:pPr marL="342900" marR="0" lvl="0" indent="-342900" algn="l" rtl="0">
              <a:spcBef>
                <a:spcPts val="0"/>
              </a:spcBef>
              <a:spcAft>
                <a:spcPts val="0"/>
              </a:spcAft>
              <a:buClr>
                <a:srgbClr val="3A3838"/>
              </a:buClr>
              <a:buSzPts val="1800"/>
              <a:buFont typeface="+mj-lt"/>
              <a:buAutoNum type="arabicPeriod"/>
            </a:pPr>
            <a:r>
              <a:rPr lang="en-GB" sz="1800" dirty="0" err="1">
                <a:solidFill>
                  <a:srgbClr val="3A3838"/>
                </a:solidFill>
                <a:latin typeface="Century Gothic" panose="020B0502020202020204" pitchFamily="34" charset="0"/>
                <a:ea typeface="Century Gothic"/>
                <a:cs typeface="Century Gothic"/>
                <a:sym typeface="Century Gothic"/>
              </a:rPr>
              <a:t>sObject</a:t>
            </a:r>
            <a:r>
              <a:rPr lang="en-GB" sz="1800" dirty="0">
                <a:solidFill>
                  <a:srgbClr val="3A3838"/>
                </a:solidFill>
                <a:latin typeface="Century Gothic" panose="020B0502020202020204" pitchFamily="34" charset="0"/>
                <a:ea typeface="Century Gothic"/>
                <a:cs typeface="Century Gothic"/>
                <a:sym typeface="Century Gothic"/>
              </a:rPr>
              <a:t> and Field Names</a:t>
            </a:r>
          </a:p>
          <a:p>
            <a:pPr marL="342900" marR="0" lvl="0" indent="-342900" algn="l" rtl="0">
              <a:spcBef>
                <a:spcPts val="0"/>
              </a:spcBef>
              <a:spcAft>
                <a:spcPts val="0"/>
              </a:spcAft>
              <a:buClr>
                <a:srgbClr val="3A3838"/>
              </a:buClr>
              <a:buSzPts val="1800"/>
              <a:buFont typeface="+mj-lt"/>
              <a:buAutoNum type="arabicPeriod"/>
            </a:pPr>
            <a:r>
              <a:rPr lang="en-GB" sz="1800" dirty="0">
                <a:solidFill>
                  <a:srgbClr val="3A3838"/>
                </a:solidFill>
                <a:latin typeface="Century Gothic" panose="020B0502020202020204" pitchFamily="34" charset="0"/>
                <a:ea typeface="Century Gothic"/>
                <a:cs typeface="Century Gothic"/>
                <a:sym typeface="Century Gothic"/>
              </a:rPr>
              <a:t>Creating </a:t>
            </a:r>
            <a:r>
              <a:rPr lang="en-GB" sz="1800" dirty="0" err="1">
                <a:solidFill>
                  <a:srgbClr val="3A3838"/>
                </a:solidFill>
                <a:latin typeface="Century Gothic" panose="020B0502020202020204" pitchFamily="34" charset="0"/>
                <a:ea typeface="Century Gothic"/>
                <a:cs typeface="Century Gothic"/>
                <a:sym typeface="Century Gothic"/>
              </a:rPr>
              <a:t>sObjects</a:t>
            </a:r>
            <a:r>
              <a:rPr lang="en-GB" sz="1800" dirty="0">
                <a:solidFill>
                  <a:srgbClr val="3A3838"/>
                </a:solidFill>
                <a:latin typeface="Century Gothic" panose="020B0502020202020204" pitchFamily="34" charset="0"/>
                <a:ea typeface="Century Gothic"/>
                <a:cs typeface="Century Gothic"/>
                <a:sym typeface="Century Gothic"/>
              </a:rPr>
              <a:t> and Adding Fields</a:t>
            </a:r>
          </a:p>
          <a:p>
            <a:pPr marL="342900" marR="0" lvl="0" indent="-342900" algn="l" rtl="0">
              <a:spcBef>
                <a:spcPts val="0"/>
              </a:spcBef>
              <a:spcAft>
                <a:spcPts val="0"/>
              </a:spcAft>
              <a:buClr>
                <a:srgbClr val="3A3838"/>
              </a:buClr>
              <a:buSzPts val="1800"/>
              <a:buFont typeface="+mj-lt"/>
              <a:buAutoNum type="arabicPeriod"/>
            </a:pPr>
            <a:r>
              <a:rPr lang="en-GB" sz="1800" dirty="0">
                <a:solidFill>
                  <a:srgbClr val="3A3838"/>
                </a:solidFill>
                <a:latin typeface="Century Gothic" panose="020B0502020202020204" pitchFamily="34" charset="0"/>
                <a:ea typeface="Century Gothic"/>
                <a:cs typeface="Century Gothic"/>
                <a:sym typeface="Century Gothic"/>
              </a:rPr>
              <a:t>DML Statements</a:t>
            </a:r>
          </a:p>
          <a:p>
            <a:pPr marL="342900" marR="0" lvl="0" indent="-342900" algn="l" rtl="0">
              <a:spcBef>
                <a:spcPts val="0"/>
              </a:spcBef>
              <a:spcAft>
                <a:spcPts val="0"/>
              </a:spcAft>
              <a:buClr>
                <a:srgbClr val="3A3838"/>
              </a:buClr>
              <a:buSzPts val="1800"/>
              <a:buFont typeface="+mj-lt"/>
              <a:buAutoNum type="arabicPeriod"/>
            </a:pPr>
            <a:r>
              <a:rPr lang="en-GB" sz="1800" dirty="0">
                <a:solidFill>
                  <a:srgbClr val="3A3838"/>
                </a:solidFill>
                <a:latin typeface="Century Gothic" panose="020B0502020202020204" pitchFamily="34" charset="0"/>
                <a:ea typeface="Century Gothic"/>
                <a:cs typeface="Century Gothic"/>
                <a:sym typeface="Century Gothic"/>
              </a:rPr>
              <a:t>ID Field Auto-Assigned to New Records</a:t>
            </a:r>
          </a:p>
          <a:p>
            <a:pPr marL="342900" marR="0" lvl="0" indent="-342900" algn="l" rtl="0">
              <a:spcBef>
                <a:spcPts val="0"/>
              </a:spcBef>
              <a:spcAft>
                <a:spcPts val="0"/>
              </a:spcAft>
              <a:buClr>
                <a:srgbClr val="3A3838"/>
              </a:buClr>
              <a:buSzPts val="1800"/>
              <a:buFont typeface="+mj-lt"/>
              <a:buAutoNum type="arabicPeriod"/>
            </a:pPr>
            <a:r>
              <a:rPr lang="en-GB" sz="1800" dirty="0">
                <a:solidFill>
                  <a:srgbClr val="3A3838"/>
                </a:solidFill>
                <a:latin typeface="Century Gothic" panose="020B0502020202020204" pitchFamily="34" charset="0"/>
                <a:ea typeface="Century Gothic"/>
                <a:cs typeface="Century Gothic"/>
                <a:sym typeface="Century Gothic"/>
              </a:rPr>
              <a:t>Write SOQL Queries</a:t>
            </a:r>
          </a:p>
          <a:p>
            <a:pPr marL="342900" marR="0" lvl="0" indent="-342900" algn="l" rtl="0">
              <a:spcBef>
                <a:spcPts val="0"/>
              </a:spcBef>
              <a:spcAft>
                <a:spcPts val="0"/>
              </a:spcAft>
              <a:buClr>
                <a:srgbClr val="3A3838"/>
              </a:buClr>
              <a:buSzPts val="1800"/>
              <a:buFont typeface="+mj-lt"/>
              <a:buAutoNum type="arabicPeriod"/>
            </a:pPr>
            <a:r>
              <a:rPr lang="en-GB" sz="1800" dirty="0">
                <a:solidFill>
                  <a:srgbClr val="3A3838"/>
                </a:solidFill>
                <a:latin typeface="Century Gothic" panose="020B0502020202020204" pitchFamily="34" charset="0"/>
                <a:ea typeface="Century Gothic"/>
                <a:cs typeface="Century Gothic"/>
                <a:sym typeface="Century Gothic"/>
              </a:rPr>
              <a:t>Basic SOQL Syntax</a:t>
            </a:r>
          </a:p>
          <a:p>
            <a:pPr marL="342900" marR="0" lvl="0" indent="-342900" algn="l" rtl="0">
              <a:spcBef>
                <a:spcPts val="0"/>
              </a:spcBef>
              <a:spcAft>
                <a:spcPts val="0"/>
              </a:spcAft>
              <a:buClr>
                <a:srgbClr val="3A3838"/>
              </a:buClr>
              <a:buSzPts val="1800"/>
              <a:buFont typeface="+mj-lt"/>
              <a:buAutoNum type="arabicPeriod"/>
            </a:pPr>
            <a:r>
              <a:rPr lang="en-GB" sz="1800" dirty="0">
                <a:solidFill>
                  <a:srgbClr val="3A3838"/>
                </a:solidFill>
                <a:latin typeface="Century Gothic" panose="020B0502020202020204" pitchFamily="34" charset="0"/>
                <a:ea typeface="Century Gothic"/>
                <a:cs typeface="Century Gothic"/>
                <a:sym typeface="Century Gothic"/>
              </a:rPr>
              <a:t>Filtering Query Results with Conditions</a:t>
            </a:r>
          </a:p>
          <a:p>
            <a:pPr marL="342900" marR="0" lvl="0" indent="-342900" algn="l" rtl="0">
              <a:spcBef>
                <a:spcPts val="0"/>
              </a:spcBef>
              <a:spcAft>
                <a:spcPts val="0"/>
              </a:spcAft>
              <a:buClr>
                <a:srgbClr val="3A3838"/>
              </a:buClr>
              <a:buSzPts val="1800"/>
              <a:buFont typeface="+mj-lt"/>
              <a:buAutoNum type="arabicPeriod"/>
            </a:pPr>
            <a:r>
              <a:rPr lang="en-GB" sz="1800" dirty="0">
                <a:solidFill>
                  <a:srgbClr val="3A3838"/>
                </a:solidFill>
                <a:latin typeface="Century Gothic" panose="020B0502020202020204" pitchFamily="34" charset="0"/>
                <a:ea typeface="Century Gothic"/>
                <a:cs typeface="Century Gothic"/>
                <a:sym typeface="Century Gothic"/>
              </a:rPr>
              <a:t>Ordering Query Results</a:t>
            </a:r>
          </a:p>
          <a:p>
            <a:pPr marL="342900" marR="0" lvl="0" indent="-342900" algn="l" rtl="0">
              <a:spcBef>
                <a:spcPts val="0"/>
              </a:spcBef>
              <a:spcAft>
                <a:spcPts val="0"/>
              </a:spcAft>
              <a:buClr>
                <a:srgbClr val="3A3838"/>
              </a:buClr>
              <a:buSzPts val="1800"/>
              <a:buFont typeface="+mj-lt"/>
              <a:buAutoNum type="arabicPeriod"/>
            </a:pPr>
            <a:r>
              <a:rPr lang="en-GB" sz="1800" dirty="0">
                <a:solidFill>
                  <a:srgbClr val="3A3838"/>
                </a:solidFill>
                <a:latin typeface="Century Gothic" panose="020B0502020202020204" pitchFamily="34" charset="0"/>
                <a:ea typeface="Century Gothic"/>
                <a:cs typeface="Century Gothic"/>
                <a:sym typeface="Century Gothic"/>
              </a:rPr>
              <a:t>Limiting the Number of Records Returned</a:t>
            </a:r>
          </a:p>
          <a:p>
            <a:pPr marL="342900" marR="0" lvl="0" indent="-342900" algn="l" rtl="0">
              <a:spcBef>
                <a:spcPts val="0"/>
              </a:spcBef>
              <a:spcAft>
                <a:spcPts val="0"/>
              </a:spcAft>
              <a:buClr>
                <a:srgbClr val="3A3838"/>
              </a:buClr>
              <a:buSzPts val="1800"/>
              <a:buFont typeface="+mj-lt"/>
              <a:buAutoNum type="arabicPeriod"/>
            </a:pPr>
            <a:r>
              <a:rPr lang="en-GB" sz="1800" dirty="0">
                <a:solidFill>
                  <a:srgbClr val="3A3838"/>
                </a:solidFill>
                <a:latin typeface="Century Gothic" panose="020B0502020202020204" pitchFamily="34" charset="0"/>
                <a:ea typeface="Century Gothic"/>
                <a:cs typeface="Century Gothic"/>
                <a:sym typeface="Century Gothic"/>
              </a:rPr>
              <a:t>Accessing Variables in SOQL Queries</a:t>
            </a:r>
          </a:p>
          <a:p>
            <a:pPr marL="342900" marR="0" lvl="0" indent="-342900" algn="l" rtl="0">
              <a:spcBef>
                <a:spcPts val="0"/>
              </a:spcBef>
              <a:spcAft>
                <a:spcPts val="0"/>
              </a:spcAft>
              <a:buClr>
                <a:srgbClr val="3A3838"/>
              </a:buClr>
              <a:buSzPts val="1800"/>
              <a:buFont typeface="+mj-lt"/>
              <a:buAutoNum type="arabicPeriod"/>
            </a:pPr>
            <a:r>
              <a:rPr lang="en-GB" sz="1800" dirty="0">
                <a:solidFill>
                  <a:srgbClr val="3A3838"/>
                </a:solidFill>
                <a:latin typeface="Century Gothic" panose="020B0502020202020204" pitchFamily="34" charset="0"/>
                <a:ea typeface="Century Gothic"/>
                <a:cs typeface="Century Gothic"/>
                <a:sym typeface="Century Gothic"/>
              </a:rPr>
              <a:t>APEX With EQCC Form Example</a:t>
            </a:r>
            <a:endParaRPr sz="1800" dirty="0">
              <a:solidFill>
                <a:schemeClr val="dk1"/>
              </a:solidFill>
              <a:latin typeface="Century Gothic" panose="020B0502020202020204" pitchFamily="34" charset="0"/>
              <a:ea typeface="Calibri"/>
              <a:cs typeface="Calibri"/>
              <a:sym typeface="Calibri"/>
            </a:endParaRPr>
          </a:p>
        </p:txBody>
      </p:sp>
      <p:sp>
        <p:nvSpPr>
          <p:cNvPr id="3" name="TextBox 2">
            <a:extLst>
              <a:ext uri="{FF2B5EF4-FFF2-40B4-BE49-F238E27FC236}">
                <a16:creationId xmlns:a16="http://schemas.microsoft.com/office/drawing/2014/main" id="{05485653-A0D6-0321-90F1-274AF1AE6C10}"/>
              </a:ext>
            </a:extLst>
          </p:cNvPr>
          <p:cNvSpPr txBox="1"/>
          <p:nvPr/>
        </p:nvSpPr>
        <p:spPr>
          <a:xfrm>
            <a:off x="474182" y="655393"/>
            <a:ext cx="2119491" cy="400110"/>
          </a:xfrm>
          <a:prstGeom prst="rect">
            <a:avLst/>
          </a:prstGeom>
          <a:noFill/>
        </p:spPr>
        <p:txBody>
          <a:bodyPr wrap="none" rtlCol="0">
            <a:spAutoFit/>
          </a:bodyPr>
          <a:lstStyle/>
          <a:p>
            <a:pPr marL="342900" indent="-342900">
              <a:buClr>
                <a:srgbClr val="E20F84"/>
              </a:buClr>
              <a:buFont typeface="Arial" panose="020B0604020202020204" pitchFamily="34" charset="0"/>
              <a:buChar char="•"/>
            </a:pPr>
            <a:r>
              <a:rPr lang="en-GB" sz="2000" b="1" dirty="0">
                <a:solidFill>
                  <a:srgbClr val="E20F84"/>
                </a:solidFill>
                <a:latin typeface="Century Gothic" panose="020B0502020202020204" pitchFamily="34" charset="0"/>
                <a:cs typeface="Arial" panose="020B0604020202020204" pitchFamily="34" charset="0"/>
              </a:rPr>
              <a:t>APEX Tutorial</a:t>
            </a:r>
          </a:p>
        </p:txBody>
      </p:sp>
    </p:spTree>
    <p:extLst>
      <p:ext uri="{BB962C8B-B14F-4D97-AF65-F5344CB8AC3E}">
        <p14:creationId xmlns:p14="http://schemas.microsoft.com/office/powerpoint/2010/main" val="19308487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224">
          <a:extLst>
            <a:ext uri="{FF2B5EF4-FFF2-40B4-BE49-F238E27FC236}">
              <a16:creationId xmlns:a16="http://schemas.microsoft.com/office/drawing/2014/main" id="{6AE71590-BA9D-682F-B4FA-53D88B11CCF1}"/>
            </a:ext>
          </a:extLst>
        </p:cNvPr>
        <p:cNvGrpSpPr/>
        <p:nvPr/>
      </p:nvGrpSpPr>
      <p:grpSpPr>
        <a:xfrm>
          <a:off x="0" y="0"/>
          <a:ext cx="0" cy="0"/>
          <a:chOff x="0" y="0"/>
          <a:chExt cx="0" cy="0"/>
        </a:xfrm>
      </p:grpSpPr>
      <p:sp>
        <p:nvSpPr>
          <p:cNvPr id="226" name="Google Shape;226;p4">
            <a:extLst>
              <a:ext uri="{FF2B5EF4-FFF2-40B4-BE49-F238E27FC236}">
                <a16:creationId xmlns:a16="http://schemas.microsoft.com/office/drawing/2014/main" id="{66295567-8095-E499-31D8-39EFCE563A51}"/>
              </a:ext>
            </a:extLst>
          </p:cNvPr>
          <p:cNvSpPr/>
          <p:nvPr/>
        </p:nvSpPr>
        <p:spPr>
          <a:xfrm>
            <a:off x="209006" y="0"/>
            <a:ext cx="10644922" cy="646290"/>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2400" b="1" dirty="0">
                <a:solidFill>
                  <a:srgbClr val="E20F84"/>
                </a:solidFill>
                <a:latin typeface="Century Gothic"/>
                <a:ea typeface="Century Gothic"/>
                <a:cs typeface="Century Gothic"/>
                <a:sym typeface="Century Gothic"/>
              </a:rPr>
              <a:t>Basic Web Development</a:t>
            </a:r>
            <a:endParaRPr dirty="0"/>
          </a:p>
        </p:txBody>
      </p:sp>
      <p:sp>
        <p:nvSpPr>
          <p:cNvPr id="229" name="Google Shape;229;p4">
            <a:extLst>
              <a:ext uri="{FF2B5EF4-FFF2-40B4-BE49-F238E27FC236}">
                <a16:creationId xmlns:a16="http://schemas.microsoft.com/office/drawing/2014/main" id="{939B47CD-CBCB-DB11-4B69-A16559BE162D}"/>
              </a:ext>
            </a:extLst>
          </p:cNvPr>
          <p:cNvSpPr txBox="1"/>
          <p:nvPr/>
        </p:nvSpPr>
        <p:spPr>
          <a:xfrm>
            <a:off x="793950" y="1073791"/>
            <a:ext cx="6502962" cy="369291"/>
          </a:xfrm>
          <a:prstGeom prst="rect">
            <a:avLst/>
          </a:prstGeom>
          <a:noFill/>
          <a:ln>
            <a:noFill/>
          </a:ln>
        </p:spPr>
        <p:txBody>
          <a:bodyPr spcFirstLastPara="1" wrap="square" lIns="91425" tIns="45700" rIns="91425" bIns="45700" anchor="t" anchorCtr="0">
            <a:spAutoFit/>
          </a:bodyPr>
          <a:lstStyle/>
          <a:p>
            <a:pPr marR="0" lvl="0" algn="l" rtl="0">
              <a:spcBef>
                <a:spcPts val="0"/>
              </a:spcBef>
              <a:spcAft>
                <a:spcPts val="0"/>
              </a:spcAft>
              <a:buClr>
                <a:srgbClr val="3A3838"/>
              </a:buClr>
              <a:buSzPts val="1800"/>
            </a:pPr>
            <a:r>
              <a:rPr lang="en-GB" sz="1800" b="1" dirty="0">
                <a:solidFill>
                  <a:srgbClr val="3A3838"/>
                </a:solidFill>
                <a:latin typeface="Century Gothic" panose="020B0502020202020204" pitchFamily="34" charset="0"/>
                <a:ea typeface="Century Gothic"/>
                <a:cs typeface="Century Gothic"/>
                <a:sym typeface="Century Gothic"/>
              </a:rPr>
              <a:t>1. Get Started with Apex</a:t>
            </a:r>
            <a:endParaRPr lang="en-US" sz="1800" b="1" dirty="0">
              <a:latin typeface="Century Gothic" panose="020B0502020202020204" pitchFamily="34" charset="0"/>
            </a:endParaRPr>
          </a:p>
        </p:txBody>
      </p:sp>
      <p:sp>
        <p:nvSpPr>
          <p:cNvPr id="2" name="TextBox 1">
            <a:extLst>
              <a:ext uri="{FF2B5EF4-FFF2-40B4-BE49-F238E27FC236}">
                <a16:creationId xmlns:a16="http://schemas.microsoft.com/office/drawing/2014/main" id="{61742AA6-A3C2-A1F3-90D4-9476C563A8D1}"/>
              </a:ext>
            </a:extLst>
          </p:cNvPr>
          <p:cNvSpPr txBox="1"/>
          <p:nvPr/>
        </p:nvSpPr>
        <p:spPr>
          <a:xfrm>
            <a:off x="474182" y="655393"/>
            <a:ext cx="2145139" cy="400110"/>
          </a:xfrm>
          <a:prstGeom prst="rect">
            <a:avLst/>
          </a:prstGeom>
          <a:noFill/>
        </p:spPr>
        <p:txBody>
          <a:bodyPr wrap="none" rtlCol="0">
            <a:spAutoFit/>
          </a:bodyPr>
          <a:lstStyle/>
          <a:p>
            <a:pPr marL="342900" indent="-342900">
              <a:buClr>
                <a:srgbClr val="E20F84"/>
              </a:buClr>
              <a:buFont typeface="Arial" panose="020B0604020202020204" pitchFamily="34" charset="0"/>
              <a:buChar char="•"/>
            </a:pPr>
            <a:r>
              <a:rPr lang="en-GB" sz="2000" b="1" dirty="0">
                <a:solidFill>
                  <a:srgbClr val="E20F84"/>
                </a:solidFill>
                <a:latin typeface="Century Gothic" panose="020B0502020202020204" pitchFamily="34" charset="0"/>
                <a:cs typeface="Arial" panose="020B0604020202020204" pitchFamily="34" charset="0"/>
              </a:rPr>
              <a:t>Apex Tutorial</a:t>
            </a:r>
          </a:p>
        </p:txBody>
      </p:sp>
      <p:sp>
        <p:nvSpPr>
          <p:cNvPr id="3" name="Google Shape;1028;p81"/>
          <p:cNvSpPr txBox="1"/>
          <p:nvPr/>
        </p:nvSpPr>
        <p:spPr>
          <a:xfrm>
            <a:off x="1142144" y="1627632"/>
            <a:ext cx="8490172" cy="830997"/>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200"/>
              <a:buFont typeface="Arial"/>
              <a:buChar char="•"/>
            </a:pPr>
            <a:r>
              <a:rPr lang="en-US" sz="1200" dirty="0">
                <a:solidFill>
                  <a:schemeClr val="dk1"/>
                </a:solidFill>
                <a:latin typeface="Century Gothic"/>
                <a:ea typeface="Century Gothic"/>
                <a:cs typeface="Century Gothic"/>
                <a:sym typeface="Century Gothic"/>
              </a:rPr>
              <a:t>Apex is a programming language that uses Java-like syntax and acts like database stored procedures. Apex enables developers to add business logic to system events, such as button clicks, updates of related records, and Visualforce pages.</a:t>
            </a:r>
            <a:br>
              <a:rPr lang="en-US" sz="1200" dirty="0">
                <a:solidFill>
                  <a:schemeClr val="dk1"/>
                </a:solidFill>
                <a:latin typeface="Century Gothic"/>
                <a:ea typeface="Century Gothic"/>
                <a:cs typeface="Century Gothic"/>
                <a:sym typeface="Century Gothic"/>
              </a:rPr>
            </a:br>
            <a:endParaRPr sz="1200" dirty="0">
              <a:solidFill>
                <a:schemeClr val="dk1"/>
              </a:solidFill>
              <a:latin typeface="Century Gothic"/>
              <a:ea typeface="Century Gothic"/>
              <a:cs typeface="Century Gothic"/>
              <a:sym typeface="Century Gothic"/>
            </a:endParaRPr>
          </a:p>
        </p:txBody>
      </p:sp>
      <p:sp>
        <p:nvSpPr>
          <p:cNvPr id="7" name="Google Shape;1029;p81"/>
          <p:cNvSpPr/>
          <p:nvPr/>
        </p:nvSpPr>
        <p:spPr>
          <a:xfrm>
            <a:off x="1142144" y="2104670"/>
            <a:ext cx="8625555" cy="2123658"/>
          </a:xfrm>
          <a:prstGeom prst="rect">
            <a:avLst/>
          </a:prstGeom>
          <a:noFill/>
          <a:ln>
            <a:noFill/>
          </a:ln>
        </p:spPr>
        <p:txBody>
          <a:bodyPr spcFirstLastPara="1" wrap="square" lIns="91425" tIns="45700" rIns="91425" bIns="45700" anchor="t" anchorCtr="0">
            <a:spAutoFit/>
          </a:bodyPr>
          <a:lstStyle/>
          <a:p>
            <a:pPr marL="285750" marR="0" lvl="0" indent="-209550" algn="l" rtl="0">
              <a:spcBef>
                <a:spcPts val="0"/>
              </a:spcBef>
              <a:spcAft>
                <a:spcPts val="0"/>
              </a:spcAft>
              <a:buClr>
                <a:schemeClr val="dk1"/>
              </a:buClr>
              <a:buSzPts val="1200"/>
              <a:buFont typeface="Arial"/>
              <a:buNone/>
            </a:pPr>
            <a:endParaRPr sz="1200">
              <a:solidFill>
                <a:schemeClr val="dk1"/>
              </a:solidFill>
              <a:latin typeface="Century Gothic"/>
              <a:ea typeface="Century Gothic"/>
              <a:cs typeface="Century Gothic"/>
              <a:sym typeface="Century Gothic"/>
            </a:endParaRPr>
          </a:p>
          <a:p>
            <a:pPr marL="285750" marR="0" lvl="0" indent="-285750" algn="l" rtl="0">
              <a:spcBef>
                <a:spcPts val="0"/>
              </a:spcBef>
              <a:spcAft>
                <a:spcPts val="0"/>
              </a:spcAft>
              <a:buClr>
                <a:schemeClr val="dk1"/>
              </a:buClr>
              <a:buSzPts val="1200"/>
              <a:buFont typeface="Arial"/>
              <a:buChar char="•"/>
            </a:pPr>
            <a:r>
              <a:rPr lang="en-US" sz="1200">
                <a:solidFill>
                  <a:schemeClr val="dk1"/>
                </a:solidFill>
                <a:latin typeface="Century Gothic"/>
                <a:ea typeface="Century Gothic"/>
                <a:cs typeface="Century Gothic"/>
                <a:sym typeface="Century Gothic"/>
              </a:rPr>
              <a:t>As a language, Apex is:</a:t>
            </a:r>
            <a:endParaRPr/>
          </a:p>
          <a:p>
            <a:pPr marL="742950" marR="0" lvl="1" indent="-285750" algn="l" rtl="0">
              <a:spcBef>
                <a:spcPts val="0"/>
              </a:spcBef>
              <a:spcAft>
                <a:spcPts val="0"/>
              </a:spcAft>
              <a:buClr>
                <a:schemeClr val="dk1"/>
              </a:buClr>
              <a:buSzPts val="1200"/>
              <a:buFont typeface="Arial"/>
              <a:buChar char="•"/>
            </a:pPr>
            <a:r>
              <a:rPr lang="en-US" sz="1200" b="0" i="0" u="none" strike="noStrike" cap="none">
                <a:solidFill>
                  <a:schemeClr val="dk1"/>
                </a:solidFill>
                <a:latin typeface="Century Gothic"/>
                <a:ea typeface="Century Gothic"/>
                <a:cs typeface="Century Gothic"/>
                <a:sym typeface="Century Gothic"/>
              </a:rPr>
              <a:t>Hosted—Apex is saved, compiled, and executed on the server—the Lightning Platform.</a:t>
            </a:r>
            <a:endParaRPr/>
          </a:p>
          <a:p>
            <a:pPr marL="742950" marR="0" lvl="1" indent="-285750" algn="l" rtl="0">
              <a:spcBef>
                <a:spcPts val="0"/>
              </a:spcBef>
              <a:spcAft>
                <a:spcPts val="0"/>
              </a:spcAft>
              <a:buClr>
                <a:schemeClr val="dk1"/>
              </a:buClr>
              <a:buSzPts val="1200"/>
              <a:buFont typeface="Arial"/>
              <a:buChar char="•"/>
            </a:pPr>
            <a:r>
              <a:rPr lang="en-US" sz="1200" b="0" i="0" u="none" strike="noStrike" cap="none">
                <a:solidFill>
                  <a:schemeClr val="dk1"/>
                </a:solidFill>
                <a:latin typeface="Century Gothic"/>
                <a:ea typeface="Century Gothic"/>
                <a:cs typeface="Century Gothic"/>
                <a:sym typeface="Century Gothic"/>
              </a:rPr>
              <a:t>Object oriented—Apex supports classes, interfaces, and inheritance.</a:t>
            </a:r>
            <a:endParaRPr/>
          </a:p>
          <a:p>
            <a:pPr marL="742950" marR="0" lvl="1" indent="-285750" algn="l" rtl="0">
              <a:spcBef>
                <a:spcPts val="0"/>
              </a:spcBef>
              <a:spcAft>
                <a:spcPts val="0"/>
              </a:spcAft>
              <a:buClr>
                <a:schemeClr val="dk1"/>
              </a:buClr>
              <a:buSzPts val="1200"/>
              <a:buFont typeface="Arial"/>
              <a:buChar char="•"/>
            </a:pPr>
            <a:r>
              <a:rPr lang="en-US" sz="1200" b="0" i="0" u="none" strike="noStrike" cap="none">
                <a:solidFill>
                  <a:schemeClr val="dk1"/>
                </a:solidFill>
                <a:latin typeface="Century Gothic"/>
                <a:ea typeface="Century Gothic"/>
                <a:cs typeface="Century Gothic"/>
                <a:sym typeface="Century Gothic"/>
              </a:rPr>
              <a:t>Strongly typed—Apex validates references to objects at compile time.</a:t>
            </a:r>
            <a:endParaRPr/>
          </a:p>
          <a:p>
            <a:pPr marL="742950" marR="0" lvl="1" indent="-285750" algn="l" rtl="0">
              <a:spcBef>
                <a:spcPts val="0"/>
              </a:spcBef>
              <a:spcAft>
                <a:spcPts val="0"/>
              </a:spcAft>
              <a:buClr>
                <a:schemeClr val="dk1"/>
              </a:buClr>
              <a:buSzPts val="1200"/>
              <a:buFont typeface="Arial"/>
              <a:buChar char="•"/>
            </a:pPr>
            <a:r>
              <a:rPr lang="en-US" sz="1200" b="0" i="0" u="none" strike="noStrike" cap="none">
                <a:solidFill>
                  <a:schemeClr val="dk1"/>
                </a:solidFill>
                <a:latin typeface="Century Gothic"/>
                <a:ea typeface="Century Gothic"/>
                <a:cs typeface="Century Gothic"/>
                <a:sym typeface="Century Gothic"/>
              </a:rPr>
              <a:t>Multitenant aware—Because Apex runs in a multitenant platform, it guards closely against runaway code by enforcing limits, which prevent code from monopolizing shared resources.</a:t>
            </a:r>
            <a:endParaRPr/>
          </a:p>
          <a:p>
            <a:pPr marL="742950" marR="0" lvl="1" indent="-285750" algn="l" rtl="0">
              <a:spcBef>
                <a:spcPts val="0"/>
              </a:spcBef>
              <a:spcAft>
                <a:spcPts val="0"/>
              </a:spcAft>
              <a:buClr>
                <a:schemeClr val="dk1"/>
              </a:buClr>
              <a:buSzPts val="1200"/>
              <a:buFont typeface="Arial"/>
              <a:buChar char="•"/>
            </a:pPr>
            <a:r>
              <a:rPr lang="en-US" sz="1200" b="0" i="0" u="none" strike="noStrike" cap="none">
                <a:solidFill>
                  <a:schemeClr val="dk1"/>
                </a:solidFill>
                <a:latin typeface="Century Gothic"/>
                <a:ea typeface="Century Gothic"/>
                <a:cs typeface="Century Gothic"/>
                <a:sym typeface="Century Gothic"/>
              </a:rPr>
              <a:t>Integrated with the database—It is straightforward to access and manipulate records. Apex provides direct access to records and their fields, and provides statements and query languages to manipulate those records.</a:t>
            </a:r>
            <a:endParaRPr/>
          </a:p>
          <a:p>
            <a:pPr marL="457200" marR="0" lvl="1" indent="0" algn="l" rtl="0">
              <a:spcBef>
                <a:spcPts val="0"/>
              </a:spcBef>
              <a:spcAft>
                <a:spcPts val="0"/>
              </a:spcAft>
              <a:buNone/>
            </a:pPr>
            <a:endParaRPr sz="1200" b="0" i="0" u="none" strike="noStrike" cap="none">
              <a:solidFill>
                <a:schemeClr val="dk1"/>
              </a:solidFill>
              <a:latin typeface="Century Gothic"/>
              <a:ea typeface="Century Gothic"/>
              <a:cs typeface="Century Gothic"/>
              <a:sym typeface="Century Gothic"/>
            </a:endParaRPr>
          </a:p>
        </p:txBody>
      </p:sp>
    </p:spTree>
    <p:extLst>
      <p:ext uri="{BB962C8B-B14F-4D97-AF65-F5344CB8AC3E}">
        <p14:creationId xmlns:p14="http://schemas.microsoft.com/office/powerpoint/2010/main" val="32848622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24">
          <a:extLst>
            <a:ext uri="{FF2B5EF4-FFF2-40B4-BE49-F238E27FC236}">
              <a16:creationId xmlns:a16="http://schemas.microsoft.com/office/drawing/2014/main" id="{4C231A95-E5C2-CFB5-4CD8-FFA8F20BFDFE}"/>
            </a:ext>
          </a:extLst>
        </p:cNvPr>
        <p:cNvGrpSpPr/>
        <p:nvPr/>
      </p:nvGrpSpPr>
      <p:grpSpPr>
        <a:xfrm>
          <a:off x="0" y="0"/>
          <a:ext cx="0" cy="0"/>
          <a:chOff x="0" y="0"/>
          <a:chExt cx="0" cy="0"/>
        </a:xfrm>
      </p:grpSpPr>
      <p:sp>
        <p:nvSpPr>
          <p:cNvPr id="226" name="Google Shape;226;p4">
            <a:extLst>
              <a:ext uri="{FF2B5EF4-FFF2-40B4-BE49-F238E27FC236}">
                <a16:creationId xmlns:a16="http://schemas.microsoft.com/office/drawing/2014/main" id="{EC2D342B-7770-72C0-92D7-21CA6646037F}"/>
              </a:ext>
            </a:extLst>
          </p:cNvPr>
          <p:cNvSpPr/>
          <p:nvPr/>
        </p:nvSpPr>
        <p:spPr>
          <a:xfrm>
            <a:off x="209006" y="0"/>
            <a:ext cx="10644922" cy="646290"/>
          </a:xfrm>
          <a:prstGeom prst="rect">
            <a:avLst/>
          </a:prstGeom>
          <a:noFill/>
          <a:ln>
            <a:noFill/>
          </a:ln>
        </p:spPr>
        <p:txBody>
          <a:bodyPr spcFirstLastPara="1" wrap="square" lIns="91425" tIns="45700" rIns="91425" bIns="45700" anchor="t" anchorCtr="0">
            <a:spAutoFit/>
          </a:bodyPr>
          <a:lstStyle/>
          <a:p>
            <a:pPr lvl="0">
              <a:lnSpc>
                <a:spcPct val="150000"/>
              </a:lnSpc>
            </a:pPr>
            <a:r>
              <a:rPr lang="en-GB" sz="2400" b="1" dirty="0">
                <a:solidFill>
                  <a:srgbClr val="E20F84"/>
                </a:solidFill>
                <a:latin typeface="Century Gothic"/>
                <a:ea typeface="Century Gothic"/>
                <a:cs typeface="Century Gothic"/>
                <a:sym typeface="Century Gothic"/>
              </a:rPr>
              <a:t>Set Up Salesforce DX</a:t>
            </a:r>
          </a:p>
        </p:txBody>
      </p:sp>
      <p:sp>
        <p:nvSpPr>
          <p:cNvPr id="2" name="TextBox 1">
            <a:extLst>
              <a:ext uri="{FF2B5EF4-FFF2-40B4-BE49-F238E27FC236}">
                <a16:creationId xmlns:a16="http://schemas.microsoft.com/office/drawing/2014/main" id="{37ACC6BB-AB25-D65C-FA8D-0AD789657552}"/>
              </a:ext>
            </a:extLst>
          </p:cNvPr>
          <p:cNvSpPr txBox="1"/>
          <p:nvPr/>
        </p:nvSpPr>
        <p:spPr>
          <a:xfrm>
            <a:off x="474182" y="655393"/>
            <a:ext cx="3667992" cy="400110"/>
          </a:xfrm>
          <a:prstGeom prst="rect">
            <a:avLst/>
          </a:prstGeom>
          <a:noFill/>
        </p:spPr>
        <p:txBody>
          <a:bodyPr wrap="none" rtlCol="0">
            <a:spAutoFit/>
          </a:bodyPr>
          <a:lstStyle/>
          <a:p>
            <a:pPr>
              <a:buClr>
                <a:srgbClr val="E20F84"/>
              </a:buClr>
            </a:pPr>
            <a:r>
              <a:rPr lang="en-GB" sz="2000" b="1" dirty="0">
                <a:solidFill>
                  <a:srgbClr val="E20F84"/>
                </a:solidFill>
                <a:latin typeface="Century Gothic" panose="020B0502020202020204" pitchFamily="34" charset="0"/>
                <a:cs typeface="Arial" panose="020B0604020202020204" pitchFamily="34" charset="0"/>
              </a:rPr>
              <a:t>4. Configure JDK in VS Code</a:t>
            </a:r>
          </a:p>
        </p:txBody>
      </p:sp>
      <p:sp>
        <p:nvSpPr>
          <p:cNvPr id="1301" name="Google Shape;1301;p106"/>
          <p:cNvSpPr txBox="1"/>
          <p:nvPr/>
        </p:nvSpPr>
        <p:spPr>
          <a:xfrm>
            <a:off x="1155281" y="1280160"/>
            <a:ext cx="5426494" cy="27695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dirty="0">
                <a:solidFill>
                  <a:schemeClr val="dk1"/>
                </a:solidFill>
                <a:latin typeface="Century Gothic"/>
                <a:ea typeface="Century Gothic"/>
                <a:cs typeface="Century Gothic"/>
                <a:sym typeface="Century Gothic"/>
              </a:rPr>
              <a:t>4.1 Open VS Code Setting.</a:t>
            </a:r>
            <a:endParaRPr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43200" y="2011680"/>
            <a:ext cx="6397471" cy="4572000"/>
          </a:xfrm>
          <a:prstGeom prst="rect">
            <a:avLst/>
          </a:prstGeom>
        </p:spPr>
      </p:pic>
    </p:spTree>
    <p:extLst>
      <p:ext uri="{BB962C8B-B14F-4D97-AF65-F5344CB8AC3E}">
        <p14:creationId xmlns:p14="http://schemas.microsoft.com/office/powerpoint/2010/main" val="317005615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224">
          <a:extLst>
            <a:ext uri="{FF2B5EF4-FFF2-40B4-BE49-F238E27FC236}">
              <a16:creationId xmlns:a16="http://schemas.microsoft.com/office/drawing/2014/main" id="{1C166CD0-A051-9D3C-A597-4692C885A65F}"/>
            </a:ext>
          </a:extLst>
        </p:cNvPr>
        <p:cNvGrpSpPr/>
        <p:nvPr/>
      </p:nvGrpSpPr>
      <p:grpSpPr>
        <a:xfrm>
          <a:off x="0" y="0"/>
          <a:ext cx="0" cy="0"/>
          <a:chOff x="0" y="0"/>
          <a:chExt cx="0" cy="0"/>
        </a:xfrm>
      </p:grpSpPr>
      <p:sp>
        <p:nvSpPr>
          <p:cNvPr id="226" name="Google Shape;226;p4">
            <a:extLst>
              <a:ext uri="{FF2B5EF4-FFF2-40B4-BE49-F238E27FC236}">
                <a16:creationId xmlns:a16="http://schemas.microsoft.com/office/drawing/2014/main" id="{1C799161-3AF9-5CFF-37B0-113265F95908}"/>
              </a:ext>
            </a:extLst>
          </p:cNvPr>
          <p:cNvSpPr/>
          <p:nvPr/>
        </p:nvSpPr>
        <p:spPr>
          <a:xfrm>
            <a:off x="209006" y="0"/>
            <a:ext cx="10644922" cy="646290"/>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2400" b="1" dirty="0">
                <a:solidFill>
                  <a:srgbClr val="E20F84"/>
                </a:solidFill>
                <a:latin typeface="Century Gothic"/>
                <a:ea typeface="Century Gothic"/>
                <a:cs typeface="Century Gothic"/>
                <a:sym typeface="Century Gothic"/>
              </a:rPr>
              <a:t>Basic Web Development</a:t>
            </a:r>
            <a:endParaRPr dirty="0"/>
          </a:p>
        </p:txBody>
      </p:sp>
      <p:sp>
        <p:nvSpPr>
          <p:cNvPr id="229" name="Google Shape;229;p4">
            <a:extLst>
              <a:ext uri="{FF2B5EF4-FFF2-40B4-BE49-F238E27FC236}">
                <a16:creationId xmlns:a16="http://schemas.microsoft.com/office/drawing/2014/main" id="{A9528777-7E34-8F64-DE67-23E19CD24132}"/>
              </a:ext>
            </a:extLst>
          </p:cNvPr>
          <p:cNvSpPr txBox="1"/>
          <p:nvPr/>
        </p:nvSpPr>
        <p:spPr>
          <a:xfrm>
            <a:off x="793950" y="1073791"/>
            <a:ext cx="6502962" cy="369291"/>
          </a:xfrm>
          <a:prstGeom prst="rect">
            <a:avLst/>
          </a:prstGeom>
          <a:noFill/>
          <a:ln>
            <a:noFill/>
          </a:ln>
        </p:spPr>
        <p:txBody>
          <a:bodyPr spcFirstLastPara="1" wrap="square" lIns="91425" tIns="45700" rIns="91425" bIns="45700" anchor="t" anchorCtr="0">
            <a:spAutoFit/>
          </a:bodyPr>
          <a:lstStyle/>
          <a:p>
            <a:pPr marR="0" lvl="0" algn="l" rtl="0">
              <a:spcBef>
                <a:spcPts val="0"/>
              </a:spcBef>
              <a:spcAft>
                <a:spcPts val="0"/>
              </a:spcAft>
              <a:buClr>
                <a:srgbClr val="3A3838"/>
              </a:buClr>
              <a:buSzPts val="1800"/>
            </a:pPr>
            <a:r>
              <a:rPr lang="en-GB" sz="1800" b="1" dirty="0">
                <a:solidFill>
                  <a:srgbClr val="3A3838"/>
                </a:solidFill>
                <a:latin typeface="Century Gothic" panose="020B0502020202020204" pitchFamily="34" charset="0"/>
                <a:ea typeface="Century Gothic"/>
                <a:cs typeface="Century Gothic"/>
                <a:sym typeface="Century Gothic"/>
              </a:rPr>
              <a:t>1. Get Started with Apex</a:t>
            </a:r>
            <a:endParaRPr lang="en-US" sz="1800" b="1" dirty="0">
              <a:latin typeface="Century Gothic" panose="020B0502020202020204" pitchFamily="34" charset="0"/>
            </a:endParaRPr>
          </a:p>
        </p:txBody>
      </p:sp>
      <p:sp>
        <p:nvSpPr>
          <p:cNvPr id="2" name="TextBox 1">
            <a:extLst>
              <a:ext uri="{FF2B5EF4-FFF2-40B4-BE49-F238E27FC236}">
                <a16:creationId xmlns:a16="http://schemas.microsoft.com/office/drawing/2014/main" id="{2CE5A77A-DE22-26DC-D6A8-70EC4DFE6377}"/>
              </a:ext>
            </a:extLst>
          </p:cNvPr>
          <p:cNvSpPr txBox="1"/>
          <p:nvPr/>
        </p:nvSpPr>
        <p:spPr>
          <a:xfrm>
            <a:off x="474182" y="655393"/>
            <a:ext cx="2191626" cy="400110"/>
          </a:xfrm>
          <a:prstGeom prst="rect">
            <a:avLst/>
          </a:prstGeom>
          <a:noFill/>
        </p:spPr>
        <p:txBody>
          <a:bodyPr wrap="none" rtlCol="0">
            <a:spAutoFit/>
          </a:bodyPr>
          <a:lstStyle/>
          <a:p>
            <a:pPr marL="342900" indent="-342900">
              <a:buClr>
                <a:srgbClr val="E20F84"/>
              </a:buClr>
              <a:buFont typeface="Arial" panose="020B0604020202020204" pitchFamily="34" charset="0"/>
              <a:buChar char="•"/>
            </a:pPr>
            <a:r>
              <a:rPr lang="en-GB" sz="2000" b="1" dirty="0">
                <a:solidFill>
                  <a:srgbClr val="E20F84"/>
                </a:solidFill>
                <a:latin typeface="Century Gothic" panose="020B0502020202020204" pitchFamily="34" charset="0"/>
                <a:cs typeface="Arial" panose="020B0604020202020204" pitchFamily="34" charset="0"/>
              </a:rPr>
              <a:t>Apex Tutorial</a:t>
            </a:r>
          </a:p>
        </p:txBody>
      </p:sp>
      <p:sp>
        <p:nvSpPr>
          <p:cNvPr id="1038" name="Google Shape;1038;p82"/>
          <p:cNvSpPr/>
          <p:nvPr/>
        </p:nvSpPr>
        <p:spPr>
          <a:xfrm>
            <a:off x="1142144" y="1638701"/>
            <a:ext cx="8625555" cy="1569620"/>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200"/>
              <a:buFont typeface="Arial"/>
              <a:buChar char="•"/>
            </a:pPr>
            <a:r>
              <a:rPr lang="en-US" sz="1200" dirty="0">
                <a:solidFill>
                  <a:schemeClr val="dk1"/>
                </a:solidFill>
                <a:latin typeface="Century Gothic"/>
                <a:ea typeface="Century Gothic"/>
                <a:cs typeface="Century Gothic"/>
                <a:sym typeface="Century Gothic"/>
              </a:rPr>
              <a:t>As a language, Apex is: (Cont.)</a:t>
            </a:r>
            <a:endParaRPr sz="1200" dirty="0">
              <a:solidFill>
                <a:schemeClr val="dk1"/>
              </a:solidFill>
              <a:latin typeface="Century Gothic"/>
              <a:ea typeface="Century Gothic"/>
              <a:cs typeface="Century Gothic"/>
              <a:sym typeface="Century Gothic"/>
            </a:endParaRPr>
          </a:p>
          <a:p>
            <a:pPr marL="742950" marR="0" lvl="1" indent="-285750" algn="l" rtl="0">
              <a:spcBef>
                <a:spcPts val="0"/>
              </a:spcBef>
              <a:spcAft>
                <a:spcPts val="0"/>
              </a:spcAft>
              <a:buClr>
                <a:schemeClr val="dk1"/>
              </a:buClr>
              <a:buSzPts val="1200"/>
              <a:buFont typeface="Arial"/>
              <a:buChar char="•"/>
            </a:pPr>
            <a:r>
              <a:rPr lang="en-US" sz="1200" b="0" i="0" u="none" strike="noStrike" cap="none" dirty="0">
                <a:solidFill>
                  <a:schemeClr val="dk1"/>
                </a:solidFill>
                <a:latin typeface="Century Gothic"/>
                <a:ea typeface="Century Gothic"/>
                <a:cs typeface="Century Gothic"/>
                <a:sym typeface="Century Gothic"/>
              </a:rPr>
              <a:t>Data focused—Apex provides transactional access to the database, allowing you to roll back operations.</a:t>
            </a:r>
            <a:endParaRPr dirty="0"/>
          </a:p>
          <a:p>
            <a:pPr marL="742950" marR="0" lvl="1" indent="-285750" algn="l" rtl="0">
              <a:spcBef>
                <a:spcPts val="0"/>
              </a:spcBef>
              <a:spcAft>
                <a:spcPts val="0"/>
              </a:spcAft>
              <a:buClr>
                <a:schemeClr val="dk1"/>
              </a:buClr>
              <a:buSzPts val="1200"/>
              <a:buFont typeface="Arial"/>
              <a:buChar char="•"/>
            </a:pPr>
            <a:r>
              <a:rPr lang="en-US" sz="1200" b="0" i="0" u="none" strike="noStrike" cap="none" dirty="0">
                <a:solidFill>
                  <a:schemeClr val="dk1"/>
                </a:solidFill>
                <a:latin typeface="Century Gothic"/>
                <a:ea typeface="Century Gothic"/>
                <a:cs typeface="Century Gothic"/>
                <a:sym typeface="Century Gothic"/>
              </a:rPr>
              <a:t>Easy to use—Apex is based on familiar Java idioms.</a:t>
            </a:r>
            <a:endParaRPr dirty="0"/>
          </a:p>
          <a:p>
            <a:pPr marL="742950" marR="0" lvl="1" indent="-285750" algn="l" rtl="0">
              <a:spcBef>
                <a:spcPts val="0"/>
              </a:spcBef>
              <a:spcAft>
                <a:spcPts val="0"/>
              </a:spcAft>
              <a:buClr>
                <a:schemeClr val="dk1"/>
              </a:buClr>
              <a:buSzPts val="1200"/>
              <a:buFont typeface="Arial"/>
              <a:buChar char="•"/>
            </a:pPr>
            <a:r>
              <a:rPr lang="en-US" sz="1200" b="0" i="0" u="none" strike="noStrike" cap="none" dirty="0">
                <a:solidFill>
                  <a:schemeClr val="dk1"/>
                </a:solidFill>
                <a:latin typeface="Century Gothic"/>
                <a:ea typeface="Century Gothic"/>
                <a:cs typeface="Century Gothic"/>
                <a:sym typeface="Century Gothic"/>
              </a:rPr>
              <a:t>Easy to test—Apex provides built-in support for unit test creation, execution, and code coverage. Salesforce ensures that all custom Apex code works as expected by executing all unit tests prior to any platform upgrades.</a:t>
            </a:r>
            <a:endParaRPr dirty="0"/>
          </a:p>
          <a:p>
            <a:pPr marL="742950" marR="0" lvl="1" indent="-285750" algn="l" rtl="0">
              <a:spcBef>
                <a:spcPts val="0"/>
              </a:spcBef>
              <a:spcAft>
                <a:spcPts val="0"/>
              </a:spcAft>
              <a:buClr>
                <a:schemeClr val="dk1"/>
              </a:buClr>
              <a:buSzPts val="1200"/>
              <a:buFont typeface="Arial"/>
              <a:buChar char="•"/>
            </a:pPr>
            <a:r>
              <a:rPr lang="en-US" sz="1200" b="0" i="0" u="none" strike="noStrike" cap="none" dirty="0">
                <a:solidFill>
                  <a:schemeClr val="dk1"/>
                </a:solidFill>
                <a:latin typeface="Century Gothic"/>
                <a:ea typeface="Century Gothic"/>
                <a:cs typeface="Century Gothic"/>
                <a:sym typeface="Century Gothic"/>
              </a:rPr>
              <a:t>Versioned—Custom Apex code can be saved against different versions of the API.</a:t>
            </a:r>
            <a:endParaRPr dirty="0"/>
          </a:p>
        </p:txBody>
      </p:sp>
      <p:pic>
        <p:nvPicPr>
          <p:cNvPr id="1039" name="Google Shape;1039;p82"/>
          <p:cNvPicPr preferRelativeResize="0"/>
          <p:nvPr/>
        </p:nvPicPr>
        <p:blipFill rotWithShape="1">
          <a:blip r:embed="rId3">
            <a:alphaModFix/>
          </a:blip>
          <a:srcRect/>
          <a:stretch/>
        </p:blipFill>
        <p:spPr>
          <a:xfrm>
            <a:off x="2151188" y="3393027"/>
            <a:ext cx="6423398" cy="2225591"/>
          </a:xfrm>
          <a:prstGeom prst="rect">
            <a:avLst/>
          </a:prstGeom>
          <a:noFill/>
          <a:ln>
            <a:noFill/>
          </a:ln>
        </p:spPr>
      </p:pic>
    </p:spTree>
    <p:extLst>
      <p:ext uri="{BB962C8B-B14F-4D97-AF65-F5344CB8AC3E}">
        <p14:creationId xmlns:p14="http://schemas.microsoft.com/office/powerpoint/2010/main" val="4985059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224">
          <a:extLst>
            <a:ext uri="{FF2B5EF4-FFF2-40B4-BE49-F238E27FC236}">
              <a16:creationId xmlns:a16="http://schemas.microsoft.com/office/drawing/2014/main" id="{AB7C9955-4F31-6443-EB96-339FC0E8D442}"/>
            </a:ext>
          </a:extLst>
        </p:cNvPr>
        <p:cNvGrpSpPr/>
        <p:nvPr/>
      </p:nvGrpSpPr>
      <p:grpSpPr>
        <a:xfrm>
          <a:off x="0" y="0"/>
          <a:ext cx="0" cy="0"/>
          <a:chOff x="0" y="0"/>
          <a:chExt cx="0" cy="0"/>
        </a:xfrm>
      </p:grpSpPr>
      <p:sp>
        <p:nvSpPr>
          <p:cNvPr id="226" name="Google Shape;226;p4">
            <a:extLst>
              <a:ext uri="{FF2B5EF4-FFF2-40B4-BE49-F238E27FC236}">
                <a16:creationId xmlns:a16="http://schemas.microsoft.com/office/drawing/2014/main" id="{F6509007-8E53-8FAE-72AB-F4920F8FAEFC}"/>
              </a:ext>
            </a:extLst>
          </p:cNvPr>
          <p:cNvSpPr/>
          <p:nvPr/>
        </p:nvSpPr>
        <p:spPr>
          <a:xfrm>
            <a:off x="209006" y="0"/>
            <a:ext cx="10644922" cy="646290"/>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2400" b="1" dirty="0">
                <a:solidFill>
                  <a:srgbClr val="E20F84"/>
                </a:solidFill>
                <a:latin typeface="Century Gothic"/>
                <a:ea typeface="Century Gothic"/>
                <a:cs typeface="Century Gothic"/>
                <a:sym typeface="Century Gothic"/>
              </a:rPr>
              <a:t>Basic Web Development</a:t>
            </a:r>
            <a:endParaRPr dirty="0"/>
          </a:p>
        </p:txBody>
      </p:sp>
      <p:sp>
        <p:nvSpPr>
          <p:cNvPr id="229" name="Google Shape;229;p4">
            <a:extLst>
              <a:ext uri="{FF2B5EF4-FFF2-40B4-BE49-F238E27FC236}">
                <a16:creationId xmlns:a16="http://schemas.microsoft.com/office/drawing/2014/main" id="{DFAF6135-E0A4-7D19-C95D-592BB15FB848}"/>
              </a:ext>
            </a:extLst>
          </p:cNvPr>
          <p:cNvSpPr txBox="1"/>
          <p:nvPr/>
        </p:nvSpPr>
        <p:spPr>
          <a:xfrm>
            <a:off x="793950" y="1073791"/>
            <a:ext cx="6502962" cy="369291"/>
          </a:xfrm>
          <a:prstGeom prst="rect">
            <a:avLst/>
          </a:prstGeom>
          <a:noFill/>
          <a:ln>
            <a:noFill/>
          </a:ln>
        </p:spPr>
        <p:txBody>
          <a:bodyPr spcFirstLastPara="1" wrap="square" lIns="91425" tIns="45700" rIns="91425" bIns="45700" anchor="t" anchorCtr="0">
            <a:spAutoFit/>
          </a:bodyPr>
          <a:lstStyle/>
          <a:p>
            <a:pPr marR="0" lvl="0" algn="l" rtl="0">
              <a:spcBef>
                <a:spcPts val="0"/>
              </a:spcBef>
              <a:spcAft>
                <a:spcPts val="0"/>
              </a:spcAft>
              <a:buClr>
                <a:srgbClr val="3A3838"/>
              </a:buClr>
              <a:buSzPts val="1800"/>
            </a:pPr>
            <a:r>
              <a:rPr lang="en-GB" sz="1800" b="1" dirty="0">
                <a:solidFill>
                  <a:srgbClr val="3A3838"/>
                </a:solidFill>
                <a:latin typeface="Century Gothic" panose="020B0502020202020204" pitchFamily="34" charset="0"/>
                <a:ea typeface="Century Gothic"/>
                <a:cs typeface="Century Gothic"/>
                <a:sym typeface="Century Gothic"/>
              </a:rPr>
              <a:t>2. Apex Language Highlights</a:t>
            </a:r>
            <a:endParaRPr lang="en-US" sz="1800" b="1" dirty="0">
              <a:latin typeface="Century Gothic" panose="020B0502020202020204" pitchFamily="34" charset="0"/>
            </a:endParaRPr>
          </a:p>
        </p:txBody>
      </p:sp>
      <p:sp>
        <p:nvSpPr>
          <p:cNvPr id="2" name="TextBox 1">
            <a:extLst>
              <a:ext uri="{FF2B5EF4-FFF2-40B4-BE49-F238E27FC236}">
                <a16:creationId xmlns:a16="http://schemas.microsoft.com/office/drawing/2014/main" id="{ED581AA9-977B-E654-F489-70197FA09085}"/>
              </a:ext>
            </a:extLst>
          </p:cNvPr>
          <p:cNvSpPr txBox="1"/>
          <p:nvPr/>
        </p:nvSpPr>
        <p:spPr>
          <a:xfrm>
            <a:off x="474182" y="655393"/>
            <a:ext cx="2145139" cy="400110"/>
          </a:xfrm>
          <a:prstGeom prst="rect">
            <a:avLst/>
          </a:prstGeom>
          <a:noFill/>
        </p:spPr>
        <p:txBody>
          <a:bodyPr wrap="none" rtlCol="0">
            <a:spAutoFit/>
          </a:bodyPr>
          <a:lstStyle/>
          <a:p>
            <a:pPr marL="342900" indent="-342900">
              <a:buClr>
                <a:srgbClr val="E20F84"/>
              </a:buClr>
              <a:buFont typeface="Arial" panose="020B0604020202020204" pitchFamily="34" charset="0"/>
              <a:buChar char="•"/>
            </a:pPr>
            <a:r>
              <a:rPr lang="en-GB" sz="2000" b="1" dirty="0">
                <a:solidFill>
                  <a:srgbClr val="E20F84"/>
                </a:solidFill>
                <a:latin typeface="Century Gothic" panose="020B0502020202020204" pitchFamily="34" charset="0"/>
                <a:cs typeface="Arial" panose="020B0604020202020204" pitchFamily="34" charset="0"/>
              </a:rPr>
              <a:t>Apex Tutorial</a:t>
            </a:r>
          </a:p>
        </p:txBody>
      </p:sp>
      <p:sp>
        <p:nvSpPr>
          <p:cNvPr id="1048" name="Google Shape;1048;p83"/>
          <p:cNvSpPr txBox="1"/>
          <p:nvPr/>
        </p:nvSpPr>
        <p:spPr>
          <a:xfrm>
            <a:off x="1146551" y="1636173"/>
            <a:ext cx="7960332" cy="1200329"/>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200"/>
              <a:buFont typeface="Arial"/>
              <a:buChar char="•"/>
            </a:pPr>
            <a:r>
              <a:rPr lang="en-US" sz="1200" dirty="0">
                <a:solidFill>
                  <a:schemeClr val="dk1"/>
                </a:solidFill>
                <a:latin typeface="Century Gothic"/>
                <a:ea typeface="Century Gothic"/>
                <a:cs typeface="Century Gothic"/>
                <a:sym typeface="Century Gothic"/>
              </a:rPr>
              <a:t>Like other object-oriented programming languages, these are some of the language constructs that Apex supports:</a:t>
            </a:r>
            <a:endParaRPr dirty="0"/>
          </a:p>
          <a:p>
            <a:pPr marL="742950" marR="0" lvl="1" indent="-285750" algn="l" rtl="0">
              <a:spcBef>
                <a:spcPts val="0"/>
              </a:spcBef>
              <a:spcAft>
                <a:spcPts val="0"/>
              </a:spcAft>
              <a:buClr>
                <a:schemeClr val="dk1"/>
              </a:buClr>
              <a:buSzPts val="1200"/>
              <a:buFont typeface="Arial"/>
              <a:buChar char="•"/>
            </a:pPr>
            <a:r>
              <a:rPr lang="en-US" sz="1200" b="0" i="0" u="none" strike="noStrike" cap="none" dirty="0">
                <a:solidFill>
                  <a:schemeClr val="dk1"/>
                </a:solidFill>
                <a:latin typeface="Century Gothic"/>
                <a:ea typeface="Century Gothic"/>
                <a:cs typeface="Century Gothic"/>
                <a:sym typeface="Century Gothic"/>
              </a:rPr>
              <a:t>Classes, interfaces, properties, and collections (including arrays).</a:t>
            </a:r>
            <a:endParaRPr dirty="0"/>
          </a:p>
          <a:p>
            <a:pPr marL="742950" marR="0" lvl="1" indent="-285750" algn="l" rtl="0">
              <a:spcBef>
                <a:spcPts val="0"/>
              </a:spcBef>
              <a:spcAft>
                <a:spcPts val="0"/>
              </a:spcAft>
              <a:buClr>
                <a:schemeClr val="dk1"/>
              </a:buClr>
              <a:buSzPts val="1200"/>
              <a:buFont typeface="Arial"/>
              <a:buChar char="•"/>
            </a:pPr>
            <a:r>
              <a:rPr lang="en-US" sz="1200" b="0" i="0" u="none" strike="noStrike" cap="none" dirty="0">
                <a:solidFill>
                  <a:schemeClr val="dk1"/>
                </a:solidFill>
                <a:latin typeface="Century Gothic"/>
                <a:ea typeface="Century Gothic"/>
                <a:cs typeface="Century Gothic"/>
                <a:sym typeface="Century Gothic"/>
              </a:rPr>
              <a:t>Object and array notation.</a:t>
            </a:r>
            <a:endParaRPr dirty="0"/>
          </a:p>
          <a:p>
            <a:pPr marL="742950" marR="0" lvl="1" indent="-285750" algn="l" rtl="0">
              <a:spcBef>
                <a:spcPts val="0"/>
              </a:spcBef>
              <a:spcAft>
                <a:spcPts val="0"/>
              </a:spcAft>
              <a:buClr>
                <a:schemeClr val="dk1"/>
              </a:buClr>
              <a:buSzPts val="1200"/>
              <a:buFont typeface="Arial"/>
              <a:buChar char="•"/>
            </a:pPr>
            <a:r>
              <a:rPr lang="en-US" sz="1200" b="0" i="0" u="none" strike="noStrike" cap="none" dirty="0">
                <a:solidFill>
                  <a:schemeClr val="dk1"/>
                </a:solidFill>
                <a:latin typeface="Century Gothic"/>
                <a:ea typeface="Century Gothic"/>
                <a:cs typeface="Century Gothic"/>
                <a:sym typeface="Century Gothic"/>
              </a:rPr>
              <a:t>Expressions, variables, and constants.</a:t>
            </a:r>
            <a:endParaRPr dirty="0"/>
          </a:p>
          <a:p>
            <a:pPr marL="742950" marR="0" lvl="1" indent="-285750" algn="l" rtl="0">
              <a:spcBef>
                <a:spcPts val="0"/>
              </a:spcBef>
              <a:spcAft>
                <a:spcPts val="0"/>
              </a:spcAft>
              <a:buClr>
                <a:schemeClr val="dk1"/>
              </a:buClr>
              <a:buSzPts val="1200"/>
              <a:buFont typeface="Arial"/>
              <a:buChar char="•"/>
            </a:pPr>
            <a:r>
              <a:rPr lang="en-US" sz="1200" b="0" i="0" u="none" strike="noStrike" cap="none" dirty="0">
                <a:solidFill>
                  <a:schemeClr val="dk1"/>
                </a:solidFill>
                <a:latin typeface="Century Gothic"/>
                <a:ea typeface="Century Gothic"/>
                <a:cs typeface="Century Gothic"/>
                <a:sym typeface="Century Gothic"/>
              </a:rPr>
              <a:t>Conditional statements (if-then-else) and control flow statements (for loops and while loops).</a:t>
            </a:r>
            <a:endParaRPr sz="1200" b="0" i="0" u="none" strike="noStrike" cap="none" dirty="0">
              <a:solidFill>
                <a:schemeClr val="dk1"/>
              </a:solidFill>
              <a:latin typeface="Century Gothic"/>
              <a:ea typeface="Century Gothic"/>
              <a:cs typeface="Century Gothic"/>
              <a:sym typeface="Century Gothic"/>
            </a:endParaRPr>
          </a:p>
        </p:txBody>
      </p:sp>
      <p:sp>
        <p:nvSpPr>
          <p:cNvPr id="1049" name="Google Shape;1049;p83"/>
          <p:cNvSpPr txBox="1"/>
          <p:nvPr/>
        </p:nvSpPr>
        <p:spPr>
          <a:xfrm>
            <a:off x="1146551" y="2836502"/>
            <a:ext cx="10836443" cy="1754326"/>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200"/>
              <a:buFont typeface="Arial"/>
              <a:buChar char="•"/>
            </a:pPr>
            <a:r>
              <a:rPr lang="en-US" sz="1200">
                <a:solidFill>
                  <a:schemeClr val="dk1"/>
                </a:solidFill>
                <a:latin typeface="Century Gothic"/>
                <a:ea typeface="Century Gothic"/>
                <a:cs typeface="Century Gothic"/>
                <a:sym typeface="Century Gothic"/>
              </a:rPr>
              <a:t>Unlike other object-oriented programming languages, Apex supports:</a:t>
            </a:r>
            <a:endParaRPr/>
          </a:p>
          <a:p>
            <a:pPr marL="742950" marR="0" lvl="1" indent="-285750" algn="l" rtl="0">
              <a:spcBef>
                <a:spcPts val="0"/>
              </a:spcBef>
              <a:spcAft>
                <a:spcPts val="0"/>
              </a:spcAft>
              <a:buClr>
                <a:schemeClr val="dk1"/>
              </a:buClr>
              <a:buSzPts val="1200"/>
              <a:buFont typeface="Arial"/>
              <a:buChar char="•"/>
            </a:pPr>
            <a:r>
              <a:rPr lang="en-US" sz="1200" b="0" i="0" u="none" strike="noStrike" cap="none">
                <a:solidFill>
                  <a:schemeClr val="dk1"/>
                </a:solidFill>
                <a:latin typeface="Century Gothic"/>
                <a:ea typeface="Century Gothic"/>
                <a:cs typeface="Century Gothic"/>
                <a:sym typeface="Century Gothic"/>
              </a:rPr>
              <a:t>Cloud development as Apex is stored, compiled, and executed in the cloud.</a:t>
            </a:r>
            <a:endParaRPr/>
          </a:p>
          <a:p>
            <a:pPr marL="742950" marR="0" lvl="1" indent="-285750" algn="l" rtl="0">
              <a:spcBef>
                <a:spcPts val="0"/>
              </a:spcBef>
              <a:spcAft>
                <a:spcPts val="0"/>
              </a:spcAft>
              <a:buClr>
                <a:schemeClr val="dk1"/>
              </a:buClr>
              <a:buSzPts val="1200"/>
              <a:buFont typeface="Arial"/>
              <a:buChar char="•"/>
            </a:pPr>
            <a:r>
              <a:rPr lang="en-US" sz="1200" b="0" i="0" u="none" strike="noStrike" cap="none">
                <a:solidFill>
                  <a:schemeClr val="dk1"/>
                </a:solidFill>
                <a:latin typeface="Century Gothic"/>
                <a:ea typeface="Century Gothic"/>
                <a:cs typeface="Century Gothic"/>
                <a:sym typeface="Century Gothic"/>
              </a:rPr>
              <a:t>Triggers, which are similar to triggers in database systems.</a:t>
            </a:r>
            <a:endParaRPr/>
          </a:p>
          <a:p>
            <a:pPr marL="742950" marR="0" lvl="1" indent="-285750" algn="l" rtl="0">
              <a:spcBef>
                <a:spcPts val="0"/>
              </a:spcBef>
              <a:spcAft>
                <a:spcPts val="0"/>
              </a:spcAft>
              <a:buClr>
                <a:schemeClr val="dk1"/>
              </a:buClr>
              <a:buSzPts val="1200"/>
              <a:buFont typeface="Arial"/>
              <a:buChar char="•"/>
            </a:pPr>
            <a:r>
              <a:rPr lang="en-US" sz="1200" b="0" i="0" u="none" strike="noStrike" cap="none">
                <a:solidFill>
                  <a:schemeClr val="dk1"/>
                </a:solidFill>
                <a:latin typeface="Century Gothic"/>
                <a:ea typeface="Century Gothic"/>
                <a:cs typeface="Century Gothic"/>
                <a:sym typeface="Century Gothic"/>
              </a:rPr>
              <a:t>Database statements that allow you to make direct database calls and query languages </a:t>
            </a:r>
            <a:br>
              <a:rPr lang="en-US" sz="1200" b="0" i="0" u="none" strike="noStrike" cap="none">
                <a:solidFill>
                  <a:schemeClr val="dk1"/>
                </a:solidFill>
                <a:latin typeface="Century Gothic"/>
                <a:ea typeface="Century Gothic"/>
                <a:cs typeface="Century Gothic"/>
                <a:sym typeface="Century Gothic"/>
              </a:rPr>
            </a:br>
            <a:r>
              <a:rPr lang="en-US" sz="1200" b="0" i="0" u="none" strike="noStrike" cap="none">
                <a:solidFill>
                  <a:schemeClr val="dk1"/>
                </a:solidFill>
                <a:latin typeface="Century Gothic"/>
                <a:ea typeface="Century Gothic"/>
                <a:cs typeface="Century Gothic"/>
                <a:sym typeface="Century Gothic"/>
              </a:rPr>
              <a:t>to query and search data.</a:t>
            </a:r>
            <a:endParaRPr/>
          </a:p>
          <a:p>
            <a:pPr marL="742950" marR="0" lvl="1" indent="-285750" algn="l" rtl="0">
              <a:spcBef>
                <a:spcPts val="0"/>
              </a:spcBef>
              <a:spcAft>
                <a:spcPts val="0"/>
              </a:spcAft>
              <a:buClr>
                <a:schemeClr val="dk1"/>
              </a:buClr>
              <a:buSzPts val="1200"/>
              <a:buFont typeface="Arial"/>
              <a:buChar char="•"/>
            </a:pPr>
            <a:r>
              <a:rPr lang="en-US" sz="1200" b="0" i="0" u="none" strike="noStrike" cap="none">
                <a:solidFill>
                  <a:schemeClr val="dk1"/>
                </a:solidFill>
                <a:latin typeface="Century Gothic"/>
                <a:ea typeface="Century Gothic"/>
                <a:cs typeface="Century Gothic"/>
                <a:sym typeface="Century Gothic"/>
              </a:rPr>
              <a:t>Transactions and rollbacks.</a:t>
            </a:r>
            <a:endParaRPr/>
          </a:p>
          <a:p>
            <a:pPr marL="742950" marR="0" lvl="1" indent="-285750" algn="l" rtl="0">
              <a:spcBef>
                <a:spcPts val="0"/>
              </a:spcBef>
              <a:spcAft>
                <a:spcPts val="0"/>
              </a:spcAft>
              <a:buClr>
                <a:schemeClr val="dk1"/>
              </a:buClr>
              <a:buSzPts val="1200"/>
              <a:buFont typeface="Arial"/>
              <a:buChar char="•"/>
            </a:pPr>
            <a:r>
              <a:rPr lang="en-US" sz="1200" b="0" i="0" u="none" strike="noStrike" cap="none">
                <a:solidFill>
                  <a:schemeClr val="dk1"/>
                </a:solidFill>
                <a:latin typeface="Century Gothic"/>
                <a:ea typeface="Century Gothic"/>
                <a:cs typeface="Century Gothic"/>
                <a:sym typeface="Century Gothic"/>
              </a:rPr>
              <a:t>The global access modifier, which is more permissive than the public modifier and allows </a:t>
            </a:r>
            <a:br>
              <a:rPr lang="en-US" sz="1200" b="0" i="0" u="none" strike="noStrike" cap="none">
                <a:solidFill>
                  <a:schemeClr val="dk1"/>
                </a:solidFill>
                <a:latin typeface="Century Gothic"/>
                <a:ea typeface="Century Gothic"/>
                <a:cs typeface="Century Gothic"/>
                <a:sym typeface="Century Gothic"/>
              </a:rPr>
            </a:br>
            <a:r>
              <a:rPr lang="en-US" sz="1200" b="0" i="0" u="none" strike="noStrike" cap="none">
                <a:solidFill>
                  <a:schemeClr val="dk1"/>
                </a:solidFill>
                <a:latin typeface="Century Gothic"/>
                <a:ea typeface="Century Gothic"/>
                <a:cs typeface="Century Gothic"/>
                <a:sym typeface="Century Gothic"/>
              </a:rPr>
              <a:t>access across namespaces and applications.</a:t>
            </a:r>
            <a:endParaRPr/>
          </a:p>
          <a:p>
            <a:pPr marL="742950" marR="0" lvl="1" indent="-285750" algn="l" rtl="0">
              <a:spcBef>
                <a:spcPts val="0"/>
              </a:spcBef>
              <a:spcAft>
                <a:spcPts val="0"/>
              </a:spcAft>
              <a:buClr>
                <a:schemeClr val="dk1"/>
              </a:buClr>
              <a:buSzPts val="1200"/>
              <a:buFont typeface="Arial"/>
              <a:buChar char="•"/>
            </a:pPr>
            <a:r>
              <a:rPr lang="en-US" sz="1200" b="0" i="0" u="none" strike="noStrike" cap="none">
                <a:solidFill>
                  <a:schemeClr val="dk1"/>
                </a:solidFill>
                <a:latin typeface="Century Gothic"/>
                <a:ea typeface="Century Gothic"/>
                <a:cs typeface="Century Gothic"/>
                <a:sym typeface="Century Gothic"/>
              </a:rPr>
              <a:t>Versioning of custom code.</a:t>
            </a:r>
            <a:endParaRPr/>
          </a:p>
        </p:txBody>
      </p:sp>
      <p:sp>
        <p:nvSpPr>
          <p:cNvPr id="1050" name="Google Shape;1050;p83"/>
          <p:cNvSpPr/>
          <p:nvPr/>
        </p:nvSpPr>
        <p:spPr>
          <a:xfrm>
            <a:off x="1146551" y="4590828"/>
            <a:ext cx="4051109" cy="276999"/>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200"/>
              <a:buFont typeface="Arial"/>
              <a:buChar char="•"/>
            </a:pPr>
            <a:r>
              <a:rPr lang="en-US" sz="1200">
                <a:solidFill>
                  <a:schemeClr val="dk1"/>
                </a:solidFill>
                <a:latin typeface="Century Gothic"/>
                <a:ea typeface="Century Gothic"/>
                <a:cs typeface="Century Gothic"/>
                <a:sym typeface="Century Gothic"/>
              </a:rPr>
              <a:t>In addition, Apex is a case-insensitive language.</a:t>
            </a:r>
            <a:endParaRPr sz="1200">
              <a:solidFill>
                <a:schemeClr val="dk1"/>
              </a:solidFill>
              <a:latin typeface="Century Gothic"/>
              <a:ea typeface="Century Gothic"/>
              <a:cs typeface="Century Gothic"/>
              <a:sym typeface="Century Gothic"/>
            </a:endParaRPr>
          </a:p>
        </p:txBody>
      </p:sp>
    </p:spTree>
    <p:extLst>
      <p:ext uri="{BB962C8B-B14F-4D97-AF65-F5344CB8AC3E}">
        <p14:creationId xmlns:p14="http://schemas.microsoft.com/office/powerpoint/2010/main" val="291226261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224">
          <a:extLst>
            <a:ext uri="{FF2B5EF4-FFF2-40B4-BE49-F238E27FC236}">
              <a16:creationId xmlns:a16="http://schemas.microsoft.com/office/drawing/2014/main" id="{EE1DF112-C0F2-1BDA-B773-DC84344EBB5F}"/>
            </a:ext>
          </a:extLst>
        </p:cNvPr>
        <p:cNvGrpSpPr/>
        <p:nvPr/>
      </p:nvGrpSpPr>
      <p:grpSpPr>
        <a:xfrm>
          <a:off x="0" y="0"/>
          <a:ext cx="0" cy="0"/>
          <a:chOff x="0" y="0"/>
          <a:chExt cx="0" cy="0"/>
        </a:xfrm>
      </p:grpSpPr>
      <p:sp>
        <p:nvSpPr>
          <p:cNvPr id="226" name="Google Shape;226;p4">
            <a:extLst>
              <a:ext uri="{FF2B5EF4-FFF2-40B4-BE49-F238E27FC236}">
                <a16:creationId xmlns:a16="http://schemas.microsoft.com/office/drawing/2014/main" id="{2AD1EDF2-1256-0275-92A6-A14FF987F575}"/>
              </a:ext>
            </a:extLst>
          </p:cNvPr>
          <p:cNvSpPr/>
          <p:nvPr/>
        </p:nvSpPr>
        <p:spPr>
          <a:xfrm>
            <a:off x="209006" y="0"/>
            <a:ext cx="10644922" cy="646290"/>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2400" b="1" dirty="0">
                <a:solidFill>
                  <a:srgbClr val="E20F84"/>
                </a:solidFill>
                <a:latin typeface="Century Gothic"/>
                <a:ea typeface="Century Gothic"/>
                <a:cs typeface="Century Gothic"/>
                <a:sym typeface="Century Gothic"/>
              </a:rPr>
              <a:t>Basic Web Development</a:t>
            </a:r>
            <a:endParaRPr dirty="0"/>
          </a:p>
        </p:txBody>
      </p:sp>
      <p:sp>
        <p:nvSpPr>
          <p:cNvPr id="229" name="Google Shape;229;p4">
            <a:extLst>
              <a:ext uri="{FF2B5EF4-FFF2-40B4-BE49-F238E27FC236}">
                <a16:creationId xmlns:a16="http://schemas.microsoft.com/office/drawing/2014/main" id="{1EEE556A-5C98-5576-E04F-C5FA17A90AE8}"/>
              </a:ext>
            </a:extLst>
          </p:cNvPr>
          <p:cNvSpPr txBox="1"/>
          <p:nvPr/>
        </p:nvSpPr>
        <p:spPr>
          <a:xfrm>
            <a:off x="793950" y="1073791"/>
            <a:ext cx="6502962" cy="369291"/>
          </a:xfrm>
          <a:prstGeom prst="rect">
            <a:avLst/>
          </a:prstGeom>
          <a:noFill/>
          <a:ln>
            <a:noFill/>
          </a:ln>
        </p:spPr>
        <p:txBody>
          <a:bodyPr spcFirstLastPara="1" wrap="square" lIns="91425" tIns="45700" rIns="91425" bIns="45700" anchor="t" anchorCtr="0">
            <a:spAutoFit/>
          </a:bodyPr>
          <a:lstStyle/>
          <a:p>
            <a:pPr marR="0" lvl="0" algn="l" rtl="0">
              <a:spcBef>
                <a:spcPts val="0"/>
              </a:spcBef>
              <a:spcAft>
                <a:spcPts val="0"/>
              </a:spcAft>
              <a:buClr>
                <a:srgbClr val="3A3838"/>
              </a:buClr>
              <a:buSzPts val="1800"/>
            </a:pPr>
            <a:r>
              <a:rPr lang="en-GB" sz="1800" b="1" dirty="0">
                <a:solidFill>
                  <a:srgbClr val="3A3838"/>
                </a:solidFill>
                <a:latin typeface="Century Gothic" panose="020B0502020202020204" pitchFamily="34" charset="0"/>
                <a:ea typeface="Century Gothic"/>
                <a:cs typeface="Century Gothic"/>
                <a:sym typeface="Century Gothic"/>
              </a:rPr>
              <a:t>3. Development Tools</a:t>
            </a:r>
            <a:endParaRPr lang="en-US" sz="1800" b="1" dirty="0">
              <a:latin typeface="Century Gothic" panose="020B0502020202020204" pitchFamily="34" charset="0"/>
            </a:endParaRPr>
          </a:p>
        </p:txBody>
      </p:sp>
      <p:sp>
        <p:nvSpPr>
          <p:cNvPr id="2" name="TextBox 1">
            <a:extLst>
              <a:ext uri="{FF2B5EF4-FFF2-40B4-BE49-F238E27FC236}">
                <a16:creationId xmlns:a16="http://schemas.microsoft.com/office/drawing/2014/main" id="{A988F195-70BD-FCAD-4540-85644F542DAE}"/>
              </a:ext>
            </a:extLst>
          </p:cNvPr>
          <p:cNvSpPr txBox="1"/>
          <p:nvPr/>
        </p:nvSpPr>
        <p:spPr>
          <a:xfrm>
            <a:off x="474182" y="655393"/>
            <a:ext cx="2145139" cy="400110"/>
          </a:xfrm>
          <a:prstGeom prst="rect">
            <a:avLst/>
          </a:prstGeom>
          <a:noFill/>
        </p:spPr>
        <p:txBody>
          <a:bodyPr wrap="none" rtlCol="0">
            <a:spAutoFit/>
          </a:bodyPr>
          <a:lstStyle/>
          <a:p>
            <a:pPr marL="342900" indent="-342900">
              <a:buClr>
                <a:srgbClr val="E20F84"/>
              </a:buClr>
              <a:buFont typeface="Arial" panose="020B0604020202020204" pitchFamily="34" charset="0"/>
              <a:buChar char="•"/>
            </a:pPr>
            <a:r>
              <a:rPr lang="en-GB" sz="2000" b="1" dirty="0">
                <a:solidFill>
                  <a:srgbClr val="E20F84"/>
                </a:solidFill>
                <a:latin typeface="Century Gothic" panose="020B0502020202020204" pitchFamily="34" charset="0"/>
                <a:cs typeface="Arial" panose="020B0604020202020204" pitchFamily="34" charset="0"/>
              </a:rPr>
              <a:t>Apex Tutorial</a:t>
            </a:r>
          </a:p>
        </p:txBody>
      </p:sp>
      <p:sp>
        <p:nvSpPr>
          <p:cNvPr id="1059" name="Google Shape;1059;p84"/>
          <p:cNvSpPr txBox="1"/>
          <p:nvPr/>
        </p:nvSpPr>
        <p:spPr>
          <a:xfrm>
            <a:off x="1142144" y="1627632"/>
            <a:ext cx="8455988" cy="830997"/>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200"/>
              <a:buFont typeface="Arial"/>
              <a:buChar char="•"/>
            </a:pPr>
            <a:r>
              <a:rPr lang="en-US" sz="1200" dirty="0">
                <a:solidFill>
                  <a:schemeClr val="dk1"/>
                </a:solidFill>
                <a:latin typeface="Century Gothic"/>
                <a:ea typeface="Century Gothic"/>
                <a:cs typeface="Century Gothic"/>
                <a:sym typeface="Century Gothic"/>
              </a:rPr>
              <a:t>You can write Apex and access debugging information directly in the browser by using the Salesforce </a:t>
            </a:r>
            <a:br>
              <a:rPr lang="en-US" sz="1200" dirty="0">
                <a:solidFill>
                  <a:schemeClr val="dk1"/>
                </a:solidFill>
                <a:latin typeface="Century Gothic"/>
                <a:ea typeface="Century Gothic"/>
                <a:cs typeface="Century Gothic"/>
                <a:sym typeface="Century Gothic"/>
              </a:rPr>
            </a:br>
            <a:r>
              <a:rPr lang="en-US" sz="1200" dirty="0">
                <a:solidFill>
                  <a:schemeClr val="dk1"/>
                </a:solidFill>
                <a:latin typeface="Century Gothic"/>
                <a:ea typeface="Century Gothic"/>
                <a:cs typeface="Century Gothic"/>
                <a:sym typeface="Century Gothic"/>
              </a:rPr>
              <a:t>user interface. Open the Developer Console under Your Name or the quick access menu (Setup gear icon).</a:t>
            </a:r>
            <a:endParaRPr dirty="0"/>
          </a:p>
          <a:p>
            <a:pPr marL="285750" marR="0" lvl="0" indent="-285750" algn="l" rtl="0">
              <a:spcBef>
                <a:spcPts val="0"/>
              </a:spcBef>
              <a:spcAft>
                <a:spcPts val="0"/>
              </a:spcAft>
              <a:buClr>
                <a:schemeClr val="dk1"/>
              </a:buClr>
              <a:buSzPts val="1200"/>
              <a:buFont typeface="Arial"/>
              <a:buChar char="•"/>
            </a:pPr>
            <a:r>
              <a:rPr lang="en-US" sz="1200" dirty="0">
                <a:solidFill>
                  <a:schemeClr val="dk1"/>
                </a:solidFill>
                <a:latin typeface="Century Gothic"/>
                <a:ea typeface="Century Gothic"/>
                <a:cs typeface="Century Gothic"/>
                <a:sym typeface="Century Gothic"/>
              </a:rPr>
              <a:t>You can also write Apex on a client by using the Salesforce Extensions for Visual Studio Code. </a:t>
            </a:r>
            <a:br>
              <a:rPr lang="en-US" sz="1200" dirty="0">
                <a:solidFill>
                  <a:schemeClr val="dk1"/>
                </a:solidFill>
                <a:latin typeface="Century Gothic"/>
                <a:ea typeface="Century Gothic"/>
                <a:cs typeface="Century Gothic"/>
                <a:sym typeface="Century Gothic"/>
              </a:rPr>
            </a:br>
            <a:r>
              <a:rPr lang="en-US" sz="1200" dirty="0">
                <a:solidFill>
                  <a:schemeClr val="dk1"/>
                </a:solidFill>
                <a:latin typeface="Century Gothic"/>
                <a:ea typeface="Century Gothic"/>
                <a:cs typeface="Century Gothic"/>
                <a:sym typeface="Century Gothic"/>
              </a:rPr>
              <a:t>See </a:t>
            </a:r>
            <a:r>
              <a:rPr lang="en-US" sz="1200" u="sng" dirty="0">
                <a:solidFill>
                  <a:schemeClr val="dk1"/>
                </a:solidFill>
                <a:latin typeface="Century Gothic"/>
                <a:ea typeface="Century Gothic"/>
                <a:cs typeface="Century Gothic"/>
                <a:sym typeface="Century Gothic"/>
                <a:hlinkClick r:id="rId3">
                  <a:extLst>
                    <a:ext uri="{A12FA001-AC4F-418D-AE19-62706E023703}">
                      <ahyp:hlinkClr xmlns:ahyp="http://schemas.microsoft.com/office/drawing/2018/hyperlinkcolor" val="tx"/>
                    </a:ext>
                  </a:extLst>
                </a:hlinkClick>
              </a:rPr>
              <a:t>Salesforce Visual Studio Code Extensions</a:t>
            </a:r>
            <a:r>
              <a:rPr lang="en-US" sz="1200" dirty="0">
                <a:solidFill>
                  <a:schemeClr val="dk1"/>
                </a:solidFill>
                <a:latin typeface="Century Gothic"/>
                <a:ea typeface="Century Gothic"/>
                <a:cs typeface="Century Gothic"/>
                <a:sym typeface="Century Gothic"/>
              </a:rPr>
              <a:t>.</a:t>
            </a:r>
            <a:endParaRPr dirty="0"/>
          </a:p>
        </p:txBody>
      </p:sp>
      <p:pic>
        <p:nvPicPr>
          <p:cNvPr id="1060" name="Google Shape;1060;p84"/>
          <p:cNvPicPr preferRelativeResize="0"/>
          <p:nvPr/>
        </p:nvPicPr>
        <p:blipFill rotWithShape="1">
          <a:blip r:embed="rId4">
            <a:alphaModFix/>
          </a:blip>
          <a:srcRect/>
          <a:stretch/>
        </p:blipFill>
        <p:spPr>
          <a:xfrm>
            <a:off x="1922300" y="2535557"/>
            <a:ext cx="6895675" cy="2998900"/>
          </a:xfrm>
          <a:prstGeom prst="rect">
            <a:avLst/>
          </a:prstGeom>
          <a:noFill/>
          <a:ln>
            <a:noFill/>
          </a:ln>
        </p:spPr>
      </p:pic>
    </p:spTree>
    <p:extLst>
      <p:ext uri="{BB962C8B-B14F-4D97-AF65-F5344CB8AC3E}">
        <p14:creationId xmlns:p14="http://schemas.microsoft.com/office/powerpoint/2010/main" val="336871006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224">
          <a:extLst>
            <a:ext uri="{FF2B5EF4-FFF2-40B4-BE49-F238E27FC236}">
              <a16:creationId xmlns:a16="http://schemas.microsoft.com/office/drawing/2014/main" id="{BF055119-7C29-D20E-330D-1C4532B8CC8F}"/>
            </a:ext>
          </a:extLst>
        </p:cNvPr>
        <p:cNvGrpSpPr/>
        <p:nvPr/>
      </p:nvGrpSpPr>
      <p:grpSpPr>
        <a:xfrm>
          <a:off x="0" y="0"/>
          <a:ext cx="0" cy="0"/>
          <a:chOff x="0" y="0"/>
          <a:chExt cx="0" cy="0"/>
        </a:xfrm>
      </p:grpSpPr>
      <p:sp>
        <p:nvSpPr>
          <p:cNvPr id="226" name="Google Shape;226;p4">
            <a:extLst>
              <a:ext uri="{FF2B5EF4-FFF2-40B4-BE49-F238E27FC236}">
                <a16:creationId xmlns:a16="http://schemas.microsoft.com/office/drawing/2014/main" id="{FE85720A-AA97-64C8-067D-9ED0D796927B}"/>
              </a:ext>
            </a:extLst>
          </p:cNvPr>
          <p:cNvSpPr/>
          <p:nvPr/>
        </p:nvSpPr>
        <p:spPr>
          <a:xfrm>
            <a:off x="209006" y="0"/>
            <a:ext cx="10644922" cy="646290"/>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2400" b="1" dirty="0">
                <a:solidFill>
                  <a:srgbClr val="E20F84"/>
                </a:solidFill>
                <a:latin typeface="Century Gothic"/>
                <a:ea typeface="Century Gothic"/>
                <a:cs typeface="Century Gothic"/>
                <a:sym typeface="Century Gothic"/>
              </a:rPr>
              <a:t>Basic Web Development</a:t>
            </a:r>
            <a:endParaRPr dirty="0"/>
          </a:p>
        </p:txBody>
      </p:sp>
      <p:sp>
        <p:nvSpPr>
          <p:cNvPr id="229" name="Google Shape;229;p4">
            <a:extLst>
              <a:ext uri="{FF2B5EF4-FFF2-40B4-BE49-F238E27FC236}">
                <a16:creationId xmlns:a16="http://schemas.microsoft.com/office/drawing/2014/main" id="{C684883F-847E-4429-DAE5-4BEF46D28EDA}"/>
              </a:ext>
            </a:extLst>
          </p:cNvPr>
          <p:cNvSpPr txBox="1"/>
          <p:nvPr/>
        </p:nvSpPr>
        <p:spPr>
          <a:xfrm>
            <a:off x="793950" y="1073791"/>
            <a:ext cx="6502962" cy="369291"/>
          </a:xfrm>
          <a:prstGeom prst="rect">
            <a:avLst/>
          </a:prstGeom>
          <a:noFill/>
          <a:ln>
            <a:noFill/>
          </a:ln>
        </p:spPr>
        <p:txBody>
          <a:bodyPr spcFirstLastPara="1" wrap="square" lIns="91425" tIns="45700" rIns="91425" bIns="45700" anchor="t" anchorCtr="0">
            <a:spAutoFit/>
          </a:bodyPr>
          <a:lstStyle/>
          <a:p>
            <a:pPr marR="0" lvl="0" algn="l" rtl="0">
              <a:spcBef>
                <a:spcPts val="0"/>
              </a:spcBef>
              <a:spcAft>
                <a:spcPts val="0"/>
              </a:spcAft>
              <a:buClr>
                <a:srgbClr val="3A3838"/>
              </a:buClr>
              <a:buSzPts val="1800"/>
            </a:pPr>
            <a:r>
              <a:rPr lang="en-GB" sz="1800" b="1" dirty="0">
                <a:solidFill>
                  <a:srgbClr val="3A3838"/>
                </a:solidFill>
                <a:latin typeface="Century Gothic" panose="020B0502020202020204" pitchFamily="34" charset="0"/>
                <a:ea typeface="Century Gothic"/>
                <a:cs typeface="Century Gothic"/>
                <a:sym typeface="Century Gothic"/>
              </a:rPr>
              <a:t>4. Data Types Overview</a:t>
            </a:r>
            <a:endParaRPr lang="en-US" sz="1800" b="1" dirty="0">
              <a:latin typeface="Century Gothic" panose="020B0502020202020204" pitchFamily="34" charset="0"/>
            </a:endParaRPr>
          </a:p>
        </p:txBody>
      </p:sp>
      <p:sp>
        <p:nvSpPr>
          <p:cNvPr id="2" name="TextBox 1">
            <a:extLst>
              <a:ext uri="{FF2B5EF4-FFF2-40B4-BE49-F238E27FC236}">
                <a16:creationId xmlns:a16="http://schemas.microsoft.com/office/drawing/2014/main" id="{5782D883-EAD3-7FAB-BE64-CC138A07874A}"/>
              </a:ext>
            </a:extLst>
          </p:cNvPr>
          <p:cNvSpPr txBox="1"/>
          <p:nvPr/>
        </p:nvSpPr>
        <p:spPr>
          <a:xfrm>
            <a:off x="474182" y="655393"/>
            <a:ext cx="2145139" cy="400110"/>
          </a:xfrm>
          <a:prstGeom prst="rect">
            <a:avLst/>
          </a:prstGeom>
          <a:noFill/>
        </p:spPr>
        <p:txBody>
          <a:bodyPr wrap="none" rtlCol="0">
            <a:spAutoFit/>
          </a:bodyPr>
          <a:lstStyle/>
          <a:p>
            <a:pPr marL="342900" indent="-342900">
              <a:buClr>
                <a:srgbClr val="E20F84"/>
              </a:buClr>
              <a:buFont typeface="Arial" panose="020B0604020202020204" pitchFamily="34" charset="0"/>
              <a:buChar char="•"/>
            </a:pPr>
            <a:r>
              <a:rPr lang="en-GB" sz="2000" b="1" dirty="0">
                <a:solidFill>
                  <a:srgbClr val="E20F84"/>
                </a:solidFill>
                <a:latin typeface="Century Gothic" panose="020B0502020202020204" pitchFamily="34" charset="0"/>
                <a:cs typeface="Arial" panose="020B0604020202020204" pitchFamily="34" charset="0"/>
              </a:rPr>
              <a:t>Apex Tutorial</a:t>
            </a:r>
          </a:p>
        </p:txBody>
      </p:sp>
      <p:sp>
        <p:nvSpPr>
          <p:cNvPr id="1069" name="Google Shape;1069;p85"/>
          <p:cNvSpPr txBox="1"/>
          <p:nvPr/>
        </p:nvSpPr>
        <p:spPr>
          <a:xfrm>
            <a:off x="1142144" y="1627632"/>
            <a:ext cx="9259294" cy="2492990"/>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200"/>
              <a:buFont typeface="Arial"/>
              <a:buChar char="•"/>
            </a:pPr>
            <a:r>
              <a:rPr lang="en-US" sz="1200" dirty="0">
                <a:solidFill>
                  <a:schemeClr val="dk1"/>
                </a:solidFill>
                <a:latin typeface="Century Gothic"/>
                <a:ea typeface="Century Gothic"/>
                <a:cs typeface="Century Gothic"/>
                <a:sym typeface="Century Gothic"/>
              </a:rPr>
              <a:t>Apex supports various data types, including a data type specific to Salesforce—the </a:t>
            </a:r>
            <a:r>
              <a:rPr lang="en-US" sz="1200" dirty="0" err="1">
                <a:solidFill>
                  <a:schemeClr val="dk1"/>
                </a:solidFill>
                <a:latin typeface="Century Gothic"/>
                <a:ea typeface="Century Gothic"/>
                <a:cs typeface="Century Gothic"/>
                <a:sym typeface="Century Gothic"/>
              </a:rPr>
              <a:t>sObject</a:t>
            </a:r>
            <a:r>
              <a:rPr lang="en-US" sz="1200" dirty="0">
                <a:solidFill>
                  <a:schemeClr val="dk1"/>
                </a:solidFill>
                <a:latin typeface="Century Gothic"/>
                <a:ea typeface="Century Gothic"/>
                <a:cs typeface="Century Gothic"/>
                <a:sym typeface="Century Gothic"/>
              </a:rPr>
              <a:t> data type.</a:t>
            </a:r>
            <a:endParaRPr dirty="0"/>
          </a:p>
          <a:p>
            <a:pPr marL="285750" marR="0" lvl="0" indent="-285750" algn="l" rtl="0">
              <a:spcBef>
                <a:spcPts val="0"/>
              </a:spcBef>
              <a:spcAft>
                <a:spcPts val="0"/>
              </a:spcAft>
              <a:buClr>
                <a:schemeClr val="dk1"/>
              </a:buClr>
              <a:buSzPts val="1200"/>
              <a:buFont typeface="Arial"/>
              <a:buChar char="•"/>
            </a:pPr>
            <a:r>
              <a:rPr lang="en-US" sz="1200" dirty="0">
                <a:solidFill>
                  <a:schemeClr val="dk1"/>
                </a:solidFill>
                <a:latin typeface="Century Gothic"/>
                <a:ea typeface="Century Gothic"/>
                <a:cs typeface="Century Gothic"/>
                <a:sym typeface="Century Gothic"/>
              </a:rPr>
              <a:t>Apex supports the following data types.</a:t>
            </a:r>
            <a:endParaRPr dirty="0"/>
          </a:p>
          <a:p>
            <a:pPr marL="742950" marR="0" lvl="1" indent="-285750" algn="l" rtl="0">
              <a:spcBef>
                <a:spcPts val="0"/>
              </a:spcBef>
              <a:spcAft>
                <a:spcPts val="0"/>
              </a:spcAft>
              <a:buClr>
                <a:schemeClr val="dk1"/>
              </a:buClr>
              <a:buSzPts val="1200"/>
              <a:buFont typeface="Arial"/>
              <a:buChar char="•"/>
            </a:pPr>
            <a:r>
              <a:rPr lang="en-US" sz="1200" b="0" i="0" u="none" strike="noStrike" cap="none" dirty="0">
                <a:solidFill>
                  <a:schemeClr val="dk1"/>
                </a:solidFill>
                <a:latin typeface="Century Gothic"/>
                <a:ea typeface="Century Gothic"/>
                <a:cs typeface="Century Gothic"/>
                <a:sym typeface="Century Gothic"/>
              </a:rPr>
              <a:t>A primitive, such as an Integer, Double, Long, Date, Datetime, String, ID, Boolean, among others.</a:t>
            </a:r>
            <a:endParaRPr dirty="0"/>
          </a:p>
          <a:p>
            <a:pPr marL="742950" marR="0" lvl="1" indent="-285750" algn="l" rtl="0">
              <a:spcBef>
                <a:spcPts val="0"/>
              </a:spcBef>
              <a:spcAft>
                <a:spcPts val="0"/>
              </a:spcAft>
              <a:buClr>
                <a:schemeClr val="dk1"/>
              </a:buClr>
              <a:buSzPts val="1200"/>
              <a:buFont typeface="Arial"/>
              <a:buChar char="•"/>
            </a:pPr>
            <a:r>
              <a:rPr lang="en-US" sz="1200" b="0" i="0" u="none" strike="noStrike" cap="none" dirty="0">
                <a:solidFill>
                  <a:schemeClr val="dk1"/>
                </a:solidFill>
                <a:latin typeface="Century Gothic"/>
                <a:ea typeface="Century Gothic"/>
                <a:cs typeface="Century Gothic"/>
                <a:sym typeface="Century Gothic"/>
              </a:rPr>
              <a:t>An </a:t>
            </a:r>
            <a:r>
              <a:rPr lang="en-US" sz="1200" b="0" i="0" u="none" strike="noStrike" cap="none" dirty="0" err="1">
                <a:solidFill>
                  <a:schemeClr val="dk1"/>
                </a:solidFill>
                <a:latin typeface="Century Gothic"/>
                <a:ea typeface="Century Gothic"/>
                <a:cs typeface="Century Gothic"/>
                <a:sym typeface="Century Gothic"/>
              </a:rPr>
              <a:t>sObject</a:t>
            </a:r>
            <a:r>
              <a:rPr lang="en-US" sz="1200" b="0" i="0" u="none" strike="noStrike" cap="none" dirty="0">
                <a:solidFill>
                  <a:schemeClr val="dk1"/>
                </a:solidFill>
                <a:latin typeface="Century Gothic"/>
                <a:ea typeface="Century Gothic"/>
                <a:cs typeface="Century Gothic"/>
                <a:sym typeface="Century Gothic"/>
              </a:rPr>
              <a:t>, either as a generic </a:t>
            </a:r>
            <a:r>
              <a:rPr lang="en-US" sz="1200" b="0" i="0" u="none" strike="noStrike" cap="none" dirty="0" err="1">
                <a:solidFill>
                  <a:schemeClr val="dk1"/>
                </a:solidFill>
                <a:latin typeface="Century Gothic"/>
                <a:ea typeface="Century Gothic"/>
                <a:cs typeface="Century Gothic"/>
                <a:sym typeface="Century Gothic"/>
              </a:rPr>
              <a:t>sObject</a:t>
            </a:r>
            <a:r>
              <a:rPr lang="en-US" sz="1200" b="0" i="0" u="none" strike="noStrike" cap="none" dirty="0">
                <a:solidFill>
                  <a:schemeClr val="dk1"/>
                </a:solidFill>
                <a:latin typeface="Century Gothic"/>
                <a:ea typeface="Century Gothic"/>
                <a:cs typeface="Century Gothic"/>
                <a:sym typeface="Century Gothic"/>
              </a:rPr>
              <a:t> or as a specific </a:t>
            </a:r>
            <a:r>
              <a:rPr lang="en-US" sz="1200" b="0" i="0" u="none" strike="noStrike" cap="none" dirty="0" err="1">
                <a:solidFill>
                  <a:schemeClr val="dk1"/>
                </a:solidFill>
                <a:latin typeface="Century Gothic"/>
                <a:ea typeface="Century Gothic"/>
                <a:cs typeface="Century Gothic"/>
                <a:sym typeface="Century Gothic"/>
              </a:rPr>
              <a:t>sObject</a:t>
            </a:r>
            <a:r>
              <a:rPr lang="en-US" sz="1200" b="0" i="0" u="none" strike="noStrike" cap="none" dirty="0">
                <a:solidFill>
                  <a:schemeClr val="dk1"/>
                </a:solidFill>
                <a:latin typeface="Century Gothic"/>
                <a:ea typeface="Century Gothic"/>
                <a:cs typeface="Century Gothic"/>
                <a:sym typeface="Century Gothic"/>
              </a:rPr>
              <a:t>, such as an Account, Contact, </a:t>
            </a:r>
            <a:br>
              <a:rPr lang="en-US" sz="1200" b="0" i="0" u="none" strike="noStrike" cap="none" dirty="0">
                <a:solidFill>
                  <a:schemeClr val="dk1"/>
                </a:solidFill>
                <a:latin typeface="Century Gothic"/>
                <a:ea typeface="Century Gothic"/>
                <a:cs typeface="Century Gothic"/>
                <a:sym typeface="Century Gothic"/>
              </a:rPr>
            </a:br>
            <a:r>
              <a:rPr lang="en-US" sz="1200" b="0" i="0" u="none" strike="noStrike" cap="none" dirty="0">
                <a:solidFill>
                  <a:schemeClr val="dk1"/>
                </a:solidFill>
                <a:latin typeface="Century Gothic"/>
                <a:ea typeface="Century Gothic"/>
                <a:cs typeface="Century Gothic"/>
                <a:sym typeface="Century Gothic"/>
              </a:rPr>
              <a:t>or </a:t>
            </a:r>
            <a:r>
              <a:rPr lang="en-US" sz="1200" b="0" i="0" u="none" strike="noStrike" cap="none" dirty="0" err="1">
                <a:solidFill>
                  <a:schemeClr val="dk1"/>
                </a:solidFill>
                <a:latin typeface="Century Gothic"/>
                <a:ea typeface="Century Gothic"/>
                <a:cs typeface="Century Gothic"/>
                <a:sym typeface="Century Gothic"/>
              </a:rPr>
              <a:t>MyCustomObject</a:t>
            </a:r>
            <a:r>
              <a:rPr lang="en-US" sz="1200" b="0" i="0" u="none" strike="noStrike" cap="none" dirty="0">
                <a:solidFill>
                  <a:schemeClr val="dk1"/>
                </a:solidFill>
                <a:latin typeface="Century Gothic"/>
                <a:ea typeface="Century Gothic"/>
                <a:cs typeface="Century Gothic"/>
                <a:sym typeface="Century Gothic"/>
              </a:rPr>
              <a:t>__c (you’ll learn more about </a:t>
            </a:r>
            <a:r>
              <a:rPr lang="en-US" sz="1200" b="0" i="0" u="none" strike="noStrike" cap="none" dirty="0" err="1">
                <a:solidFill>
                  <a:schemeClr val="dk1"/>
                </a:solidFill>
                <a:latin typeface="Century Gothic"/>
                <a:ea typeface="Century Gothic"/>
                <a:cs typeface="Century Gothic"/>
                <a:sym typeface="Century Gothic"/>
              </a:rPr>
              <a:t>sObjects</a:t>
            </a:r>
            <a:r>
              <a:rPr lang="en-US" sz="1200" b="0" i="0" u="none" strike="noStrike" cap="none" dirty="0">
                <a:solidFill>
                  <a:schemeClr val="dk1"/>
                </a:solidFill>
                <a:latin typeface="Century Gothic"/>
                <a:ea typeface="Century Gothic"/>
                <a:cs typeface="Century Gothic"/>
                <a:sym typeface="Century Gothic"/>
              </a:rPr>
              <a:t> in a later unit.)</a:t>
            </a:r>
            <a:endParaRPr dirty="0"/>
          </a:p>
          <a:p>
            <a:pPr marL="742950" marR="0" lvl="1" indent="-285750" algn="l" rtl="0">
              <a:spcBef>
                <a:spcPts val="0"/>
              </a:spcBef>
              <a:spcAft>
                <a:spcPts val="0"/>
              </a:spcAft>
              <a:buClr>
                <a:schemeClr val="dk1"/>
              </a:buClr>
              <a:buSzPts val="1200"/>
              <a:buFont typeface="Arial"/>
              <a:buChar char="•"/>
            </a:pPr>
            <a:r>
              <a:rPr lang="en-US" sz="1200" b="0" i="0" u="none" strike="noStrike" cap="none" dirty="0">
                <a:solidFill>
                  <a:schemeClr val="dk1"/>
                </a:solidFill>
                <a:latin typeface="Century Gothic"/>
                <a:ea typeface="Century Gothic"/>
                <a:cs typeface="Century Gothic"/>
                <a:sym typeface="Century Gothic"/>
              </a:rPr>
              <a:t>A collection, including:</a:t>
            </a:r>
            <a:endParaRPr dirty="0"/>
          </a:p>
          <a:p>
            <a:pPr marL="1200150" marR="0" lvl="2" indent="-285750" algn="l" rtl="0">
              <a:spcBef>
                <a:spcPts val="0"/>
              </a:spcBef>
              <a:spcAft>
                <a:spcPts val="0"/>
              </a:spcAft>
              <a:buClr>
                <a:schemeClr val="dk1"/>
              </a:buClr>
              <a:buSzPts val="1200"/>
              <a:buFont typeface="Arial"/>
              <a:buChar char="•"/>
            </a:pPr>
            <a:r>
              <a:rPr lang="en-US" sz="1200" b="0" i="0" u="none" strike="noStrike" cap="none" dirty="0">
                <a:solidFill>
                  <a:schemeClr val="dk1"/>
                </a:solidFill>
                <a:latin typeface="Century Gothic"/>
                <a:ea typeface="Century Gothic"/>
                <a:cs typeface="Century Gothic"/>
                <a:sym typeface="Century Gothic"/>
              </a:rPr>
              <a:t>A list (or array) of primitives, </a:t>
            </a:r>
            <a:r>
              <a:rPr lang="en-US" sz="1200" b="0" i="0" u="none" strike="noStrike" cap="none" dirty="0" err="1">
                <a:solidFill>
                  <a:schemeClr val="dk1"/>
                </a:solidFill>
                <a:latin typeface="Century Gothic"/>
                <a:ea typeface="Century Gothic"/>
                <a:cs typeface="Century Gothic"/>
                <a:sym typeface="Century Gothic"/>
              </a:rPr>
              <a:t>sObjects</a:t>
            </a:r>
            <a:r>
              <a:rPr lang="en-US" sz="1200" b="0" i="0" u="none" strike="noStrike" cap="none" dirty="0">
                <a:solidFill>
                  <a:schemeClr val="dk1"/>
                </a:solidFill>
                <a:latin typeface="Century Gothic"/>
                <a:ea typeface="Century Gothic"/>
                <a:cs typeface="Century Gothic"/>
                <a:sym typeface="Century Gothic"/>
              </a:rPr>
              <a:t>, user defined objects, objects created from Apex classes, </a:t>
            </a:r>
            <a:br>
              <a:rPr lang="en-US" sz="1200" b="0" i="0" u="none" strike="noStrike" cap="none" dirty="0">
                <a:solidFill>
                  <a:schemeClr val="dk1"/>
                </a:solidFill>
                <a:latin typeface="Century Gothic"/>
                <a:ea typeface="Century Gothic"/>
                <a:cs typeface="Century Gothic"/>
                <a:sym typeface="Century Gothic"/>
              </a:rPr>
            </a:br>
            <a:r>
              <a:rPr lang="en-US" sz="1200" b="0" i="0" u="none" strike="noStrike" cap="none" dirty="0">
                <a:solidFill>
                  <a:schemeClr val="dk1"/>
                </a:solidFill>
                <a:latin typeface="Century Gothic"/>
                <a:ea typeface="Century Gothic"/>
                <a:cs typeface="Century Gothic"/>
                <a:sym typeface="Century Gothic"/>
              </a:rPr>
              <a:t>or collections</a:t>
            </a:r>
            <a:endParaRPr dirty="0"/>
          </a:p>
          <a:p>
            <a:pPr marL="1200150" marR="0" lvl="2" indent="-285750" algn="l" rtl="0">
              <a:spcBef>
                <a:spcPts val="0"/>
              </a:spcBef>
              <a:spcAft>
                <a:spcPts val="0"/>
              </a:spcAft>
              <a:buClr>
                <a:schemeClr val="dk1"/>
              </a:buClr>
              <a:buSzPts val="1200"/>
              <a:buFont typeface="Arial"/>
              <a:buChar char="•"/>
            </a:pPr>
            <a:r>
              <a:rPr lang="en-US" sz="1200" b="0" i="0" u="none" strike="noStrike" cap="none" dirty="0">
                <a:solidFill>
                  <a:schemeClr val="dk1"/>
                </a:solidFill>
                <a:latin typeface="Century Gothic"/>
                <a:ea typeface="Century Gothic"/>
                <a:cs typeface="Century Gothic"/>
                <a:sym typeface="Century Gothic"/>
              </a:rPr>
              <a:t>A set of primitives</a:t>
            </a:r>
            <a:endParaRPr dirty="0"/>
          </a:p>
          <a:p>
            <a:pPr marL="1200150" marR="0" lvl="2" indent="-285750" algn="l" rtl="0">
              <a:spcBef>
                <a:spcPts val="0"/>
              </a:spcBef>
              <a:spcAft>
                <a:spcPts val="0"/>
              </a:spcAft>
              <a:buClr>
                <a:schemeClr val="dk1"/>
              </a:buClr>
              <a:buSzPts val="1200"/>
              <a:buFont typeface="Arial"/>
              <a:buChar char="•"/>
            </a:pPr>
            <a:r>
              <a:rPr lang="en-US" sz="1200" b="0" i="0" u="none" strike="noStrike" cap="none" dirty="0">
                <a:solidFill>
                  <a:schemeClr val="dk1"/>
                </a:solidFill>
                <a:latin typeface="Century Gothic"/>
                <a:ea typeface="Century Gothic"/>
                <a:cs typeface="Century Gothic"/>
                <a:sym typeface="Century Gothic"/>
              </a:rPr>
              <a:t>A map from a primitive to a primitive, </a:t>
            </a:r>
            <a:r>
              <a:rPr lang="en-US" sz="1200" b="0" i="0" u="none" strike="noStrike" cap="none" dirty="0" err="1">
                <a:solidFill>
                  <a:schemeClr val="dk1"/>
                </a:solidFill>
                <a:latin typeface="Century Gothic"/>
                <a:ea typeface="Century Gothic"/>
                <a:cs typeface="Century Gothic"/>
                <a:sym typeface="Century Gothic"/>
              </a:rPr>
              <a:t>sObject</a:t>
            </a:r>
            <a:r>
              <a:rPr lang="en-US" sz="1200" b="0" i="0" u="none" strike="noStrike" cap="none" dirty="0">
                <a:solidFill>
                  <a:schemeClr val="dk1"/>
                </a:solidFill>
                <a:latin typeface="Century Gothic"/>
                <a:ea typeface="Century Gothic"/>
                <a:cs typeface="Century Gothic"/>
                <a:sym typeface="Century Gothic"/>
              </a:rPr>
              <a:t>, or collection</a:t>
            </a:r>
            <a:endParaRPr sz="1200" b="0" i="0" u="none" strike="noStrike" cap="none" dirty="0">
              <a:solidFill>
                <a:schemeClr val="dk1"/>
              </a:solidFill>
              <a:latin typeface="Century Gothic"/>
              <a:ea typeface="Century Gothic"/>
              <a:cs typeface="Century Gothic"/>
              <a:sym typeface="Century Gothic"/>
            </a:endParaRPr>
          </a:p>
          <a:p>
            <a:pPr marL="742950" marR="0" lvl="1" indent="-285750" algn="l" rtl="0">
              <a:spcBef>
                <a:spcPts val="0"/>
              </a:spcBef>
              <a:spcAft>
                <a:spcPts val="0"/>
              </a:spcAft>
              <a:buClr>
                <a:schemeClr val="dk1"/>
              </a:buClr>
              <a:buSzPts val="1200"/>
              <a:buFont typeface="Arial"/>
              <a:buChar char="•"/>
            </a:pPr>
            <a:r>
              <a:rPr lang="en-US" sz="1200" b="0" i="0" u="none" strike="noStrike" cap="none" dirty="0">
                <a:solidFill>
                  <a:schemeClr val="dk1"/>
                </a:solidFill>
                <a:latin typeface="Century Gothic"/>
                <a:ea typeface="Century Gothic"/>
                <a:cs typeface="Century Gothic"/>
                <a:sym typeface="Century Gothic"/>
              </a:rPr>
              <a:t>A typed list of values, also known as an </a:t>
            </a:r>
            <a:r>
              <a:rPr lang="en-US" sz="1200" b="0" i="0" u="none" strike="noStrike" cap="none" dirty="0" err="1">
                <a:solidFill>
                  <a:schemeClr val="dk1"/>
                </a:solidFill>
                <a:latin typeface="Century Gothic"/>
                <a:ea typeface="Century Gothic"/>
                <a:cs typeface="Century Gothic"/>
                <a:sym typeface="Century Gothic"/>
              </a:rPr>
              <a:t>enum</a:t>
            </a:r>
            <a:endParaRPr sz="1200" b="0" i="0" u="none" strike="noStrike" cap="none" dirty="0">
              <a:solidFill>
                <a:schemeClr val="dk1"/>
              </a:solidFill>
              <a:latin typeface="Century Gothic"/>
              <a:ea typeface="Century Gothic"/>
              <a:cs typeface="Century Gothic"/>
              <a:sym typeface="Century Gothic"/>
            </a:endParaRPr>
          </a:p>
          <a:p>
            <a:pPr marL="742950" marR="0" lvl="1" indent="-285750" algn="l" rtl="0">
              <a:spcBef>
                <a:spcPts val="0"/>
              </a:spcBef>
              <a:spcAft>
                <a:spcPts val="0"/>
              </a:spcAft>
              <a:buClr>
                <a:schemeClr val="dk1"/>
              </a:buClr>
              <a:buSzPts val="1200"/>
              <a:buFont typeface="Arial"/>
              <a:buChar char="•"/>
            </a:pPr>
            <a:r>
              <a:rPr lang="en-US" sz="1200" b="0" i="0" u="none" strike="noStrike" cap="none" dirty="0">
                <a:solidFill>
                  <a:schemeClr val="dk1"/>
                </a:solidFill>
                <a:latin typeface="Century Gothic"/>
                <a:ea typeface="Century Gothic"/>
                <a:cs typeface="Century Gothic"/>
                <a:sym typeface="Century Gothic"/>
              </a:rPr>
              <a:t>User-defined Apex classes</a:t>
            </a:r>
            <a:endParaRPr dirty="0"/>
          </a:p>
          <a:p>
            <a:pPr marL="742950" marR="0" lvl="1" indent="-285750" algn="l" rtl="0">
              <a:spcBef>
                <a:spcPts val="0"/>
              </a:spcBef>
              <a:spcAft>
                <a:spcPts val="0"/>
              </a:spcAft>
              <a:buClr>
                <a:schemeClr val="dk1"/>
              </a:buClr>
              <a:buSzPts val="1200"/>
              <a:buFont typeface="Arial"/>
              <a:buChar char="•"/>
            </a:pPr>
            <a:r>
              <a:rPr lang="en-US" sz="1200" b="0" i="0" u="none" strike="noStrike" cap="none" dirty="0">
                <a:solidFill>
                  <a:schemeClr val="dk1"/>
                </a:solidFill>
                <a:latin typeface="Century Gothic"/>
                <a:ea typeface="Century Gothic"/>
                <a:cs typeface="Century Gothic"/>
                <a:sym typeface="Century Gothic"/>
              </a:rPr>
              <a:t>System-supplied Apex classes</a:t>
            </a:r>
            <a:endParaRPr sz="1200" b="0" i="0" u="none" strike="noStrike" cap="none" dirty="0">
              <a:solidFill>
                <a:schemeClr val="dk1"/>
              </a:solidFill>
              <a:latin typeface="Century Gothic"/>
              <a:ea typeface="Century Gothic"/>
              <a:cs typeface="Century Gothic"/>
              <a:sym typeface="Century Gothic"/>
            </a:endParaRPr>
          </a:p>
        </p:txBody>
      </p:sp>
    </p:spTree>
    <p:extLst>
      <p:ext uri="{BB962C8B-B14F-4D97-AF65-F5344CB8AC3E}">
        <p14:creationId xmlns:p14="http://schemas.microsoft.com/office/powerpoint/2010/main" val="143000740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224">
          <a:extLst>
            <a:ext uri="{FF2B5EF4-FFF2-40B4-BE49-F238E27FC236}">
              <a16:creationId xmlns:a16="http://schemas.microsoft.com/office/drawing/2014/main" id="{91799212-19A2-23E4-8E02-563F65369E24}"/>
            </a:ext>
          </a:extLst>
        </p:cNvPr>
        <p:cNvGrpSpPr/>
        <p:nvPr/>
      </p:nvGrpSpPr>
      <p:grpSpPr>
        <a:xfrm>
          <a:off x="0" y="0"/>
          <a:ext cx="0" cy="0"/>
          <a:chOff x="0" y="0"/>
          <a:chExt cx="0" cy="0"/>
        </a:xfrm>
      </p:grpSpPr>
      <p:sp>
        <p:nvSpPr>
          <p:cNvPr id="226" name="Google Shape;226;p4">
            <a:extLst>
              <a:ext uri="{FF2B5EF4-FFF2-40B4-BE49-F238E27FC236}">
                <a16:creationId xmlns:a16="http://schemas.microsoft.com/office/drawing/2014/main" id="{AEF1EC3E-6CD9-78BB-5DC0-5BE928C3466D}"/>
              </a:ext>
            </a:extLst>
          </p:cNvPr>
          <p:cNvSpPr/>
          <p:nvPr/>
        </p:nvSpPr>
        <p:spPr>
          <a:xfrm>
            <a:off x="209006" y="0"/>
            <a:ext cx="10644922" cy="646290"/>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2400" b="1" dirty="0">
                <a:solidFill>
                  <a:srgbClr val="E20F84"/>
                </a:solidFill>
                <a:latin typeface="Century Gothic"/>
                <a:ea typeface="Century Gothic"/>
                <a:cs typeface="Century Gothic"/>
                <a:sym typeface="Century Gothic"/>
              </a:rPr>
              <a:t>Basic Web Development</a:t>
            </a:r>
            <a:endParaRPr dirty="0"/>
          </a:p>
        </p:txBody>
      </p:sp>
      <p:sp>
        <p:nvSpPr>
          <p:cNvPr id="229" name="Google Shape;229;p4">
            <a:extLst>
              <a:ext uri="{FF2B5EF4-FFF2-40B4-BE49-F238E27FC236}">
                <a16:creationId xmlns:a16="http://schemas.microsoft.com/office/drawing/2014/main" id="{962AB427-548C-A53C-D3E2-3DA2F20C80BF}"/>
              </a:ext>
            </a:extLst>
          </p:cNvPr>
          <p:cNvSpPr txBox="1"/>
          <p:nvPr/>
        </p:nvSpPr>
        <p:spPr>
          <a:xfrm>
            <a:off x="793950" y="1073791"/>
            <a:ext cx="6502962" cy="369291"/>
          </a:xfrm>
          <a:prstGeom prst="rect">
            <a:avLst/>
          </a:prstGeom>
          <a:noFill/>
          <a:ln>
            <a:noFill/>
          </a:ln>
        </p:spPr>
        <p:txBody>
          <a:bodyPr spcFirstLastPara="1" wrap="square" lIns="91425" tIns="45700" rIns="91425" bIns="45700" anchor="t" anchorCtr="0">
            <a:spAutoFit/>
          </a:bodyPr>
          <a:lstStyle/>
          <a:p>
            <a:pPr marR="0" lvl="0" algn="l" rtl="0">
              <a:spcBef>
                <a:spcPts val="0"/>
              </a:spcBef>
              <a:spcAft>
                <a:spcPts val="0"/>
              </a:spcAft>
              <a:buClr>
                <a:srgbClr val="3A3838"/>
              </a:buClr>
              <a:buSzPts val="1800"/>
            </a:pPr>
            <a:r>
              <a:rPr lang="en-GB" sz="1800" b="1" dirty="0">
                <a:solidFill>
                  <a:srgbClr val="3A3838"/>
                </a:solidFill>
                <a:latin typeface="Century Gothic" panose="020B0502020202020204" pitchFamily="34" charset="0"/>
                <a:ea typeface="Century Gothic"/>
                <a:cs typeface="Century Gothic"/>
                <a:sym typeface="Century Gothic"/>
              </a:rPr>
              <a:t>5. Apex Collections: List</a:t>
            </a:r>
            <a:endParaRPr lang="en-US" sz="1800" b="1" dirty="0">
              <a:latin typeface="Century Gothic" panose="020B0502020202020204" pitchFamily="34" charset="0"/>
            </a:endParaRPr>
          </a:p>
        </p:txBody>
      </p:sp>
      <p:sp>
        <p:nvSpPr>
          <p:cNvPr id="2" name="TextBox 1">
            <a:extLst>
              <a:ext uri="{FF2B5EF4-FFF2-40B4-BE49-F238E27FC236}">
                <a16:creationId xmlns:a16="http://schemas.microsoft.com/office/drawing/2014/main" id="{35CD6B80-3CEC-0041-E181-5D3063B839D8}"/>
              </a:ext>
            </a:extLst>
          </p:cNvPr>
          <p:cNvSpPr txBox="1"/>
          <p:nvPr/>
        </p:nvSpPr>
        <p:spPr>
          <a:xfrm>
            <a:off x="474182" y="655393"/>
            <a:ext cx="2145139" cy="400110"/>
          </a:xfrm>
          <a:prstGeom prst="rect">
            <a:avLst/>
          </a:prstGeom>
          <a:noFill/>
        </p:spPr>
        <p:txBody>
          <a:bodyPr wrap="none" rtlCol="0">
            <a:spAutoFit/>
          </a:bodyPr>
          <a:lstStyle/>
          <a:p>
            <a:pPr marL="342900" indent="-342900">
              <a:buClr>
                <a:srgbClr val="E20F84"/>
              </a:buClr>
              <a:buFont typeface="Arial" panose="020B0604020202020204" pitchFamily="34" charset="0"/>
              <a:buChar char="•"/>
            </a:pPr>
            <a:r>
              <a:rPr lang="en-GB" sz="2000" b="1" dirty="0">
                <a:solidFill>
                  <a:srgbClr val="E20F84"/>
                </a:solidFill>
                <a:latin typeface="Century Gothic" panose="020B0502020202020204" pitchFamily="34" charset="0"/>
                <a:cs typeface="Arial" panose="020B0604020202020204" pitchFamily="34" charset="0"/>
              </a:rPr>
              <a:t>Apex Tutorial</a:t>
            </a:r>
          </a:p>
        </p:txBody>
      </p:sp>
      <p:sp>
        <p:nvSpPr>
          <p:cNvPr id="1078" name="Google Shape;1078;p86"/>
          <p:cNvSpPr txBox="1"/>
          <p:nvPr/>
        </p:nvSpPr>
        <p:spPr>
          <a:xfrm>
            <a:off x="1142144" y="1627632"/>
            <a:ext cx="8498718" cy="3216265"/>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200"/>
              <a:buFont typeface="Arial"/>
              <a:buChar char="•"/>
            </a:pPr>
            <a:r>
              <a:rPr lang="en-US" sz="1200" dirty="0">
                <a:solidFill>
                  <a:schemeClr val="dk1"/>
                </a:solidFill>
                <a:latin typeface="Century Gothic"/>
                <a:ea typeface="Century Gothic"/>
                <a:cs typeface="Century Gothic"/>
                <a:sym typeface="Century Gothic"/>
              </a:rPr>
              <a:t>Lists hold an ordered collection of objects. Lists in Apex are synonymous with arrays and the two can be used interchangeably.</a:t>
            </a:r>
            <a:endParaRPr dirty="0"/>
          </a:p>
          <a:p>
            <a:pPr marL="285750" marR="0" lvl="0" indent="-285750" algn="l" rtl="0">
              <a:spcBef>
                <a:spcPts val="0"/>
              </a:spcBef>
              <a:spcAft>
                <a:spcPts val="0"/>
              </a:spcAft>
              <a:buClr>
                <a:schemeClr val="dk1"/>
              </a:buClr>
              <a:buSzPts val="1200"/>
              <a:buFont typeface="Arial"/>
              <a:buChar char="•"/>
            </a:pPr>
            <a:r>
              <a:rPr lang="en-US" sz="1200" dirty="0">
                <a:solidFill>
                  <a:schemeClr val="dk1"/>
                </a:solidFill>
                <a:latin typeface="Century Gothic"/>
                <a:ea typeface="Century Gothic"/>
                <a:cs typeface="Century Gothic"/>
                <a:sym typeface="Century Gothic"/>
              </a:rPr>
              <a:t>The following two declarations are equivalent. The colors variable is declared using the List syntax.</a:t>
            </a:r>
            <a:endParaRPr dirty="0"/>
          </a:p>
          <a:p>
            <a:pPr marL="457200" marR="0" lvl="1" indent="0" algn="l" rtl="0">
              <a:spcBef>
                <a:spcPts val="0"/>
              </a:spcBef>
              <a:spcAft>
                <a:spcPts val="0"/>
              </a:spcAft>
              <a:buNone/>
            </a:pPr>
            <a:endParaRPr sz="1200" b="0" i="0" u="none" strike="noStrike" cap="none" dirty="0">
              <a:solidFill>
                <a:schemeClr val="dk1"/>
              </a:solidFill>
              <a:latin typeface="Century Gothic"/>
              <a:ea typeface="Century Gothic"/>
              <a:cs typeface="Century Gothic"/>
              <a:sym typeface="Century Gothic"/>
            </a:endParaRPr>
          </a:p>
          <a:p>
            <a:pPr marL="457200" marR="0" lvl="1" indent="0" algn="l" rtl="0">
              <a:spcBef>
                <a:spcPts val="0"/>
              </a:spcBef>
              <a:spcAft>
                <a:spcPts val="0"/>
              </a:spcAft>
              <a:buNone/>
            </a:pPr>
            <a:endParaRPr sz="1200" b="0" i="0" u="none" strike="noStrike" cap="none" dirty="0">
              <a:solidFill>
                <a:schemeClr val="dk1"/>
              </a:solidFill>
              <a:latin typeface="Century Gothic"/>
              <a:ea typeface="Century Gothic"/>
              <a:cs typeface="Century Gothic"/>
              <a:sym typeface="Century Gothic"/>
            </a:endParaRPr>
          </a:p>
          <a:p>
            <a:pPr marL="457200" marR="0" lvl="1" indent="0" algn="l" rtl="0">
              <a:spcBef>
                <a:spcPts val="0"/>
              </a:spcBef>
              <a:spcAft>
                <a:spcPts val="0"/>
              </a:spcAft>
              <a:buNone/>
            </a:pPr>
            <a:endParaRPr sz="1200" b="0" i="0" u="none" strike="noStrike" cap="none" dirty="0">
              <a:solidFill>
                <a:schemeClr val="dk1"/>
              </a:solidFill>
              <a:latin typeface="Century Gothic"/>
              <a:ea typeface="Century Gothic"/>
              <a:cs typeface="Century Gothic"/>
              <a:sym typeface="Century Gothic"/>
            </a:endParaRPr>
          </a:p>
          <a:p>
            <a:pPr marL="285750" marR="0" lvl="0" indent="-285750" algn="l" rtl="0">
              <a:spcBef>
                <a:spcPts val="0"/>
              </a:spcBef>
              <a:spcAft>
                <a:spcPts val="0"/>
              </a:spcAft>
              <a:buClr>
                <a:schemeClr val="dk1"/>
              </a:buClr>
              <a:buSzPts val="1200"/>
              <a:buFont typeface="Arial"/>
              <a:buChar char="•"/>
            </a:pPr>
            <a:r>
              <a:rPr lang="en-US" sz="1200" dirty="0">
                <a:solidFill>
                  <a:schemeClr val="dk1"/>
                </a:solidFill>
                <a:latin typeface="Century Gothic"/>
                <a:ea typeface="Century Gothic"/>
                <a:cs typeface="Century Gothic"/>
                <a:sym typeface="Century Gothic"/>
              </a:rPr>
              <a:t>Alternatively, the colors variable can be declared as an array but assigned to a list rather than an array.</a:t>
            </a:r>
            <a:br>
              <a:rPr lang="en-US" sz="1200" dirty="0">
                <a:solidFill>
                  <a:schemeClr val="dk1"/>
                </a:solidFill>
                <a:latin typeface="Century Gothic"/>
                <a:ea typeface="Century Gothic"/>
                <a:cs typeface="Century Gothic"/>
                <a:sym typeface="Century Gothic"/>
              </a:rPr>
            </a:br>
            <a:endParaRPr sz="1200" dirty="0">
              <a:solidFill>
                <a:schemeClr val="dk1"/>
              </a:solidFill>
              <a:latin typeface="Century Gothic"/>
              <a:ea typeface="Century Gothic"/>
              <a:cs typeface="Century Gothic"/>
              <a:sym typeface="Century Gothic"/>
            </a:endParaRPr>
          </a:p>
          <a:p>
            <a:pPr marL="457200" marR="0" lvl="1" indent="0" algn="l" rtl="0">
              <a:spcBef>
                <a:spcPts val="0"/>
              </a:spcBef>
              <a:spcAft>
                <a:spcPts val="0"/>
              </a:spcAft>
              <a:buNone/>
            </a:pPr>
            <a:endParaRPr sz="1200" b="0" i="0" u="none" strike="noStrike" cap="none" dirty="0">
              <a:solidFill>
                <a:schemeClr val="dk1"/>
              </a:solidFill>
              <a:latin typeface="Century Gothic"/>
              <a:ea typeface="Century Gothic"/>
              <a:cs typeface="Century Gothic"/>
              <a:sym typeface="Century Gothic"/>
            </a:endParaRPr>
          </a:p>
          <a:p>
            <a:pPr marL="457200" marR="0" lvl="1" indent="0" algn="l" rtl="0">
              <a:spcBef>
                <a:spcPts val="0"/>
              </a:spcBef>
              <a:spcAft>
                <a:spcPts val="0"/>
              </a:spcAft>
              <a:buNone/>
            </a:pPr>
            <a:endParaRPr sz="1200" b="0" i="0" u="none" strike="noStrike" cap="none" dirty="0">
              <a:solidFill>
                <a:schemeClr val="dk1"/>
              </a:solidFill>
              <a:latin typeface="Century Gothic"/>
              <a:ea typeface="Century Gothic"/>
              <a:cs typeface="Century Gothic"/>
              <a:sym typeface="Century Gothic"/>
            </a:endParaRPr>
          </a:p>
          <a:p>
            <a:pPr marL="285750" marR="0" lvl="0" indent="-285750" algn="l" rtl="0">
              <a:spcBef>
                <a:spcPts val="0"/>
              </a:spcBef>
              <a:spcAft>
                <a:spcPts val="0"/>
              </a:spcAft>
              <a:buClr>
                <a:schemeClr val="dk1"/>
              </a:buClr>
              <a:buSzPts val="1200"/>
              <a:buFont typeface="Arial"/>
              <a:buChar char="•"/>
            </a:pPr>
            <a:r>
              <a:rPr lang="en-US" sz="1200" dirty="0">
                <a:solidFill>
                  <a:schemeClr val="dk1"/>
                </a:solidFill>
                <a:latin typeface="Century Gothic"/>
                <a:ea typeface="Century Gothic"/>
                <a:cs typeface="Century Gothic"/>
                <a:sym typeface="Century Gothic"/>
              </a:rPr>
              <a:t>You can add elements to a list when creating the list, or after creating the list by calling the add() method. This first example shows you both ways of adding elements to a list.</a:t>
            </a:r>
            <a:endParaRPr dirty="0"/>
          </a:p>
          <a:p>
            <a:pPr marL="457200" marR="0" lvl="1" indent="0" algn="l" rtl="0">
              <a:spcBef>
                <a:spcPts val="0"/>
              </a:spcBef>
              <a:spcAft>
                <a:spcPts val="0"/>
              </a:spcAft>
              <a:buNone/>
            </a:pPr>
            <a:endParaRPr sz="1200" b="0" i="0" u="none" strike="noStrike" cap="none" dirty="0">
              <a:solidFill>
                <a:schemeClr val="dk1"/>
              </a:solidFill>
              <a:latin typeface="Century Gothic"/>
              <a:ea typeface="Century Gothic"/>
              <a:cs typeface="Century Gothic"/>
              <a:sym typeface="Century Gothic"/>
            </a:endParaRPr>
          </a:p>
          <a:p>
            <a:pPr marL="457200" marR="0" lvl="1" indent="0" algn="l" rtl="0">
              <a:spcBef>
                <a:spcPts val="0"/>
              </a:spcBef>
              <a:spcAft>
                <a:spcPts val="0"/>
              </a:spcAft>
              <a:buNone/>
            </a:pPr>
            <a:endParaRPr sz="1200" b="0" i="0" u="none" strike="noStrike" cap="none" dirty="0">
              <a:solidFill>
                <a:schemeClr val="dk1"/>
              </a:solidFill>
              <a:latin typeface="Century Gothic"/>
              <a:ea typeface="Century Gothic"/>
              <a:cs typeface="Century Gothic"/>
              <a:sym typeface="Century Gothic"/>
            </a:endParaRPr>
          </a:p>
          <a:p>
            <a:pPr marL="457200" marR="0" lvl="1" indent="0" algn="l" rtl="0">
              <a:spcBef>
                <a:spcPts val="0"/>
              </a:spcBef>
              <a:spcAft>
                <a:spcPts val="0"/>
              </a:spcAft>
              <a:buNone/>
            </a:pPr>
            <a:endParaRPr sz="1200" b="0" i="0" u="none" strike="noStrike" cap="none" dirty="0">
              <a:solidFill>
                <a:schemeClr val="dk1"/>
              </a:solidFill>
              <a:latin typeface="Century Gothic"/>
              <a:ea typeface="Century Gothic"/>
              <a:cs typeface="Century Gothic"/>
              <a:sym typeface="Century Gothic"/>
            </a:endParaRPr>
          </a:p>
          <a:p>
            <a:pPr marL="457200" marR="0" lvl="1" indent="0" algn="l" rtl="0">
              <a:spcBef>
                <a:spcPts val="0"/>
              </a:spcBef>
              <a:spcAft>
                <a:spcPts val="0"/>
              </a:spcAft>
              <a:buNone/>
            </a:pPr>
            <a:endParaRPr sz="1200" b="0" i="0" u="none" strike="noStrike" cap="none" dirty="0">
              <a:solidFill>
                <a:schemeClr val="dk1"/>
              </a:solidFill>
              <a:latin typeface="Century Gothic"/>
              <a:ea typeface="Century Gothic"/>
              <a:cs typeface="Century Gothic"/>
              <a:sym typeface="Century Gothic"/>
            </a:endParaRPr>
          </a:p>
          <a:p>
            <a:pPr marL="0" marR="0" lvl="0" indent="0" algn="l" rtl="0">
              <a:spcBef>
                <a:spcPts val="0"/>
              </a:spcBef>
              <a:spcAft>
                <a:spcPts val="0"/>
              </a:spcAft>
              <a:buNone/>
            </a:pPr>
            <a:endParaRPr sz="1100" dirty="0">
              <a:solidFill>
                <a:schemeClr val="dk1"/>
              </a:solidFill>
              <a:latin typeface="Calibri"/>
              <a:ea typeface="Calibri"/>
              <a:cs typeface="Calibri"/>
              <a:sym typeface="Calibri"/>
            </a:endParaRPr>
          </a:p>
        </p:txBody>
      </p:sp>
      <p:pic>
        <p:nvPicPr>
          <p:cNvPr id="1079" name="Google Shape;1079;p86"/>
          <p:cNvPicPr preferRelativeResize="0"/>
          <p:nvPr/>
        </p:nvPicPr>
        <p:blipFill rotWithShape="1">
          <a:blip r:embed="rId3">
            <a:alphaModFix/>
          </a:blip>
          <a:srcRect r="4733" b="-14250"/>
          <a:stretch/>
        </p:blipFill>
        <p:spPr>
          <a:xfrm>
            <a:off x="1240042" y="2349273"/>
            <a:ext cx="8302921" cy="315588"/>
          </a:xfrm>
          <a:prstGeom prst="rect">
            <a:avLst/>
          </a:prstGeom>
          <a:noFill/>
          <a:ln>
            <a:noFill/>
          </a:ln>
        </p:spPr>
      </p:pic>
      <p:pic>
        <p:nvPicPr>
          <p:cNvPr id="1080" name="Google Shape;1080;p86"/>
          <p:cNvPicPr preferRelativeResize="0"/>
          <p:nvPr/>
        </p:nvPicPr>
        <p:blipFill rotWithShape="1">
          <a:blip r:embed="rId4">
            <a:alphaModFix/>
          </a:blip>
          <a:srcRect r="5212" b="-15294"/>
          <a:stretch/>
        </p:blipFill>
        <p:spPr>
          <a:xfrm>
            <a:off x="1240042" y="3037602"/>
            <a:ext cx="8279101" cy="329452"/>
          </a:xfrm>
          <a:prstGeom prst="rect">
            <a:avLst/>
          </a:prstGeom>
          <a:noFill/>
          <a:ln>
            <a:noFill/>
          </a:ln>
        </p:spPr>
      </p:pic>
      <p:pic>
        <p:nvPicPr>
          <p:cNvPr id="1081" name="Google Shape;1081;p86"/>
          <p:cNvPicPr preferRelativeResize="0"/>
          <p:nvPr/>
        </p:nvPicPr>
        <p:blipFill rotWithShape="1">
          <a:blip r:embed="rId5">
            <a:alphaModFix/>
          </a:blip>
          <a:srcRect/>
          <a:stretch/>
        </p:blipFill>
        <p:spPr>
          <a:xfrm>
            <a:off x="1251894" y="4017140"/>
            <a:ext cx="7058368" cy="1140435"/>
          </a:xfrm>
          <a:prstGeom prst="rect">
            <a:avLst/>
          </a:prstGeom>
          <a:noFill/>
          <a:ln>
            <a:noFill/>
          </a:ln>
        </p:spPr>
      </p:pic>
    </p:spTree>
    <p:extLst>
      <p:ext uri="{BB962C8B-B14F-4D97-AF65-F5344CB8AC3E}">
        <p14:creationId xmlns:p14="http://schemas.microsoft.com/office/powerpoint/2010/main" val="306912378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224">
          <a:extLst>
            <a:ext uri="{FF2B5EF4-FFF2-40B4-BE49-F238E27FC236}">
              <a16:creationId xmlns:a16="http://schemas.microsoft.com/office/drawing/2014/main" id="{10BA999F-17E7-8CFA-42E0-9B8E87EC9D9A}"/>
            </a:ext>
          </a:extLst>
        </p:cNvPr>
        <p:cNvGrpSpPr/>
        <p:nvPr/>
      </p:nvGrpSpPr>
      <p:grpSpPr>
        <a:xfrm>
          <a:off x="0" y="0"/>
          <a:ext cx="0" cy="0"/>
          <a:chOff x="0" y="0"/>
          <a:chExt cx="0" cy="0"/>
        </a:xfrm>
      </p:grpSpPr>
      <p:sp>
        <p:nvSpPr>
          <p:cNvPr id="229" name="Google Shape;229;p4">
            <a:extLst>
              <a:ext uri="{FF2B5EF4-FFF2-40B4-BE49-F238E27FC236}">
                <a16:creationId xmlns:a16="http://schemas.microsoft.com/office/drawing/2014/main" id="{F26552CE-B46F-552A-A071-F48AD25F8BD7}"/>
              </a:ext>
            </a:extLst>
          </p:cNvPr>
          <p:cNvSpPr txBox="1"/>
          <p:nvPr/>
        </p:nvSpPr>
        <p:spPr>
          <a:xfrm>
            <a:off x="793950" y="1073791"/>
            <a:ext cx="6502962" cy="369291"/>
          </a:xfrm>
          <a:prstGeom prst="rect">
            <a:avLst/>
          </a:prstGeom>
          <a:noFill/>
          <a:ln>
            <a:noFill/>
          </a:ln>
        </p:spPr>
        <p:txBody>
          <a:bodyPr spcFirstLastPara="1" wrap="square" lIns="91425" tIns="45700" rIns="91425" bIns="45700" anchor="t" anchorCtr="0">
            <a:spAutoFit/>
          </a:bodyPr>
          <a:lstStyle/>
          <a:p>
            <a:pPr marR="0" lvl="0" algn="l" rtl="0">
              <a:spcBef>
                <a:spcPts val="0"/>
              </a:spcBef>
              <a:spcAft>
                <a:spcPts val="0"/>
              </a:spcAft>
              <a:buClr>
                <a:srgbClr val="3A3838"/>
              </a:buClr>
              <a:buSzPts val="1800"/>
            </a:pPr>
            <a:r>
              <a:rPr lang="en-GB" sz="1800" b="1" dirty="0">
                <a:solidFill>
                  <a:srgbClr val="3A3838"/>
                </a:solidFill>
                <a:latin typeface="Century Gothic" panose="020B0502020202020204" pitchFamily="34" charset="0"/>
                <a:ea typeface="Century Gothic"/>
                <a:cs typeface="Century Gothic"/>
                <a:sym typeface="Century Gothic"/>
              </a:rPr>
              <a:t>5. Apex Collections: List</a:t>
            </a:r>
            <a:endParaRPr lang="en-US" sz="1800" b="1" dirty="0">
              <a:latin typeface="Century Gothic" panose="020B0502020202020204" pitchFamily="34" charset="0"/>
            </a:endParaRPr>
          </a:p>
        </p:txBody>
      </p:sp>
      <p:sp>
        <p:nvSpPr>
          <p:cNvPr id="2" name="TextBox 1">
            <a:extLst>
              <a:ext uri="{FF2B5EF4-FFF2-40B4-BE49-F238E27FC236}">
                <a16:creationId xmlns:a16="http://schemas.microsoft.com/office/drawing/2014/main" id="{86E90FA9-7896-3C6E-926C-4E6E765026BB}"/>
              </a:ext>
            </a:extLst>
          </p:cNvPr>
          <p:cNvSpPr txBox="1"/>
          <p:nvPr/>
        </p:nvSpPr>
        <p:spPr>
          <a:xfrm>
            <a:off x="474182" y="655393"/>
            <a:ext cx="2145139" cy="400110"/>
          </a:xfrm>
          <a:prstGeom prst="rect">
            <a:avLst/>
          </a:prstGeom>
          <a:noFill/>
        </p:spPr>
        <p:txBody>
          <a:bodyPr wrap="none" rtlCol="0">
            <a:spAutoFit/>
          </a:bodyPr>
          <a:lstStyle/>
          <a:p>
            <a:pPr marL="342900" indent="-342900">
              <a:buClr>
                <a:srgbClr val="E20F84"/>
              </a:buClr>
              <a:buFont typeface="Arial" panose="020B0604020202020204" pitchFamily="34" charset="0"/>
              <a:buChar char="•"/>
            </a:pPr>
            <a:r>
              <a:rPr lang="en-GB" sz="2000" b="1" dirty="0">
                <a:solidFill>
                  <a:srgbClr val="E20F84"/>
                </a:solidFill>
                <a:latin typeface="Century Gothic" panose="020B0502020202020204" pitchFamily="34" charset="0"/>
                <a:cs typeface="Arial" panose="020B0604020202020204" pitchFamily="34" charset="0"/>
              </a:rPr>
              <a:t>Apex Tutorial</a:t>
            </a:r>
          </a:p>
        </p:txBody>
      </p:sp>
      <p:sp>
        <p:nvSpPr>
          <p:cNvPr id="1090" name="Google Shape;1090;p87"/>
          <p:cNvSpPr/>
          <p:nvPr/>
        </p:nvSpPr>
        <p:spPr>
          <a:xfrm>
            <a:off x="1142144" y="1627632"/>
            <a:ext cx="8198266" cy="830997"/>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200"/>
              <a:buFont typeface="Arial"/>
              <a:buChar char="•"/>
            </a:pPr>
            <a:r>
              <a:rPr lang="en-US" sz="1200">
                <a:solidFill>
                  <a:schemeClr val="dk1"/>
                </a:solidFill>
                <a:latin typeface="Century Gothic"/>
                <a:ea typeface="Century Gothic"/>
                <a:cs typeface="Century Gothic"/>
                <a:sym typeface="Century Gothic"/>
              </a:rPr>
              <a:t>List elements can be read by specifying an index between square brackets, just like with array elements. Also, you can use the get() method to read a list element. This example is based on the lists created in the previous example and shows how to read list elements using either method. The example also shows how to iterate over array elements.</a:t>
            </a:r>
            <a:endParaRPr/>
          </a:p>
        </p:txBody>
      </p:sp>
      <p:pic>
        <p:nvPicPr>
          <p:cNvPr id="1091" name="Google Shape;1091;p87"/>
          <p:cNvPicPr preferRelativeResize="0"/>
          <p:nvPr/>
        </p:nvPicPr>
        <p:blipFill rotWithShape="1">
          <a:blip r:embed="rId3">
            <a:alphaModFix/>
          </a:blip>
          <a:srcRect/>
          <a:stretch/>
        </p:blipFill>
        <p:spPr>
          <a:xfrm>
            <a:off x="1396412" y="2458629"/>
            <a:ext cx="8015651" cy="1946908"/>
          </a:xfrm>
          <a:prstGeom prst="rect">
            <a:avLst/>
          </a:prstGeom>
          <a:noFill/>
          <a:ln>
            <a:noFill/>
          </a:ln>
        </p:spPr>
      </p:pic>
      <p:sp>
        <p:nvSpPr>
          <p:cNvPr id="226" name="Google Shape;226;p4">
            <a:extLst>
              <a:ext uri="{FF2B5EF4-FFF2-40B4-BE49-F238E27FC236}">
                <a16:creationId xmlns:a16="http://schemas.microsoft.com/office/drawing/2014/main" id="{7853FC1F-022C-0EC0-F4FB-AFB590734832}"/>
              </a:ext>
            </a:extLst>
          </p:cNvPr>
          <p:cNvSpPr/>
          <p:nvPr/>
        </p:nvSpPr>
        <p:spPr>
          <a:xfrm>
            <a:off x="209006" y="0"/>
            <a:ext cx="10644922" cy="646290"/>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2400" b="1" dirty="0">
                <a:solidFill>
                  <a:srgbClr val="E20F84"/>
                </a:solidFill>
                <a:latin typeface="Century Gothic"/>
                <a:ea typeface="Century Gothic"/>
                <a:cs typeface="Century Gothic"/>
                <a:sym typeface="Century Gothic"/>
              </a:rPr>
              <a:t>Basic Web Development</a:t>
            </a:r>
            <a:endParaRPr dirty="0"/>
          </a:p>
        </p:txBody>
      </p:sp>
    </p:spTree>
    <p:extLst>
      <p:ext uri="{BB962C8B-B14F-4D97-AF65-F5344CB8AC3E}">
        <p14:creationId xmlns:p14="http://schemas.microsoft.com/office/powerpoint/2010/main" val="186274495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224">
          <a:extLst>
            <a:ext uri="{FF2B5EF4-FFF2-40B4-BE49-F238E27FC236}">
              <a16:creationId xmlns:a16="http://schemas.microsoft.com/office/drawing/2014/main" id="{BF840FBC-4EB9-870A-BE50-68536BCD419E}"/>
            </a:ext>
          </a:extLst>
        </p:cNvPr>
        <p:cNvGrpSpPr/>
        <p:nvPr/>
      </p:nvGrpSpPr>
      <p:grpSpPr>
        <a:xfrm>
          <a:off x="0" y="0"/>
          <a:ext cx="0" cy="0"/>
          <a:chOff x="0" y="0"/>
          <a:chExt cx="0" cy="0"/>
        </a:xfrm>
      </p:grpSpPr>
      <p:sp>
        <p:nvSpPr>
          <p:cNvPr id="226" name="Google Shape;226;p4">
            <a:extLst>
              <a:ext uri="{FF2B5EF4-FFF2-40B4-BE49-F238E27FC236}">
                <a16:creationId xmlns:a16="http://schemas.microsoft.com/office/drawing/2014/main" id="{0B09611E-8725-F391-6F04-DCB5DBE7AFE8}"/>
              </a:ext>
            </a:extLst>
          </p:cNvPr>
          <p:cNvSpPr/>
          <p:nvPr/>
        </p:nvSpPr>
        <p:spPr>
          <a:xfrm>
            <a:off x="209006" y="0"/>
            <a:ext cx="10644922" cy="646290"/>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2400" b="1" dirty="0">
                <a:solidFill>
                  <a:srgbClr val="E20F84"/>
                </a:solidFill>
                <a:latin typeface="Century Gothic"/>
                <a:ea typeface="Century Gothic"/>
                <a:cs typeface="Century Gothic"/>
                <a:sym typeface="Century Gothic"/>
              </a:rPr>
              <a:t>Basic Web Development</a:t>
            </a:r>
            <a:endParaRPr dirty="0"/>
          </a:p>
        </p:txBody>
      </p:sp>
      <p:sp>
        <p:nvSpPr>
          <p:cNvPr id="229" name="Google Shape;229;p4">
            <a:extLst>
              <a:ext uri="{FF2B5EF4-FFF2-40B4-BE49-F238E27FC236}">
                <a16:creationId xmlns:a16="http://schemas.microsoft.com/office/drawing/2014/main" id="{48523796-522F-620A-316A-BBE8BB5094FF}"/>
              </a:ext>
            </a:extLst>
          </p:cNvPr>
          <p:cNvSpPr txBox="1"/>
          <p:nvPr/>
        </p:nvSpPr>
        <p:spPr>
          <a:xfrm>
            <a:off x="793950" y="1073791"/>
            <a:ext cx="6502962" cy="369291"/>
          </a:xfrm>
          <a:prstGeom prst="rect">
            <a:avLst/>
          </a:prstGeom>
          <a:noFill/>
          <a:ln>
            <a:noFill/>
          </a:ln>
        </p:spPr>
        <p:txBody>
          <a:bodyPr spcFirstLastPara="1" wrap="square" lIns="91425" tIns="45700" rIns="91425" bIns="45700" anchor="t" anchorCtr="0">
            <a:spAutoFit/>
          </a:bodyPr>
          <a:lstStyle/>
          <a:p>
            <a:pPr marR="0" lvl="0" algn="l" rtl="0">
              <a:spcBef>
                <a:spcPts val="0"/>
              </a:spcBef>
              <a:spcAft>
                <a:spcPts val="0"/>
              </a:spcAft>
              <a:buClr>
                <a:srgbClr val="3A3838"/>
              </a:buClr>
              <a:buSzPts val="1800"/>
            </a:pPr>
            <a:r>
              <a:rPr lang="en-GB" sz="1800" b="1" dirty="0">
                <a:solidFill>
                  <a:srgbClr val="3A3838"/>
                </a:solidFill>
                <a:latin typeface="Century Gothic" panose="020B0502020202020204" pitchFamily="34" charset="0"/>
                <a:ea typeface="Century Gothic"/>
                <a:cs typeface="Century Gothic"/>
                <a:sym typeface="Century Gothic"/>
              </a:rPr>
              <a:t>6. Apex Classes</a:t>
            </a:r>
            <a:endParaRPr lang="en-US" sz="1800" b="1" dirty="0">
              <a:latin typeface="Century Gothic" panose="020B0502020202020204" pitchFamily="34" charset="0"/>
            </a:endParaRPr>
          </a:p>
        </p:txBody>
      </p:sp>
      <p:sp>
        <p:nvSpPr>
          <p:cNvPr id="2" name="TextBox 1">
            <a:extLst>
              <a:ext uri="{FF2B5EF4-FFF2-40B4-BE49-F238E27FC236}">
                <a16:creationId xmlns:a16="http://schemas.microsoft.com/office/drawing/2014/main" id="{0A0362FB-70F5-5D77-EB5E-ECD078DA35E4}"/>
              </a:ext>
            </a:extLst>
          </p:cNvPr>
          <p:cNvSpPr txBox="1"/>
          <p:nvPr/>
        </p:nvSpPr>
        <p:spPr>
          <a:xfrm>
            <a:off x="474182" y="655393"/>
            <a:ext cx="2145139" cy="400110"/>
          </a:xfrm>
          <a:prstGeom prst="rect">
            <a:avLst/>
          </a:prstGeom>
          <a:noFill/>
        </p:spPr>
        <p:txBody>
          <a:bodyPr wrap="none" rtlCol="0">
            <a:spAutoFit/>
          </a:bodyPr>
          <a:lstStyle/>
          <a:p>
            <a:pPr marL="342900" indent="-342900">
              <a:buClr>
                <a:srgbClr val="E20F84"/>
              </a:buClr>
              <a:buFont typeface="Arial" panose="020B0604020202020204" pitchFamily="34" charset="0"/>
              <a:buChar char="•"/>
            </a:pPr>
            <a:r>
              <a:rPr lang="en-GB" sz="2000" b="1" dirty="0">
                <a:solidFill>
                  <a:srgbClr val="E20F84"/>
                </a:solidFill>
                <a:latin typeface="Century Gothic" panose="020B0502020202020204" pitchFamily="34" charset="0"/>
                <a:cs typeface="Arial" panose="020B0604020202020204" pitchFamily="34" charset="0"/>
              </a:rPr>
              <a:t>Apex Tutorial</a:t>
            </a:r>
          </a:p>
        </p:txBody>
      </p:sp>
      <p:sp>
        <p:nvSpPr>
          <p:cNvPr id="1100" name="Google Shape;1100;p88"/>
          <p:cNvSpPr txBox="1"/>
          <p:nvPr/>
        </p:nvSpPr>
        <p:spPr>
          <a:xfrm>
            <a:off x="1142144" y="1627632"/>
            <a:ext cx="8763638" cy="3046988"/>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200"/>
              <a:buFont typeface="Arial"/>
              <a:buChar char="•"/>
            </a:pPr>
            <a:r>
              <a:rPr lang="en-US" sz="1200" dirty="0">
                <a:solidFill>
                  <a:schemeClr val="dk1"/>
                </a:solidFill>
                <a:latin typeface="Century Gothic"/>
                <a:ea typeface="Century Gothic"/>
                <a:cs typeface="Century Gothic"/>
                <a:sym typeface="Century Gothic"/>
              </a:rPr>
              <a:t>One of the benefits of Apex classes is code reuse. Class methods can be called by triggers and other classes. The following tutorial walks you through saving an example class in your organization, using this class to send emails, and inspecting debug logs.</a:t>
            </a:r>
            <a:endParaRPr sz="1200" dirty="0">
              <a:solidFill>
                <a:schemeClr val="dk1"/>
              </a:solidFill>
              <a:latin typeface="Century Gothic"/>
              <a:ea typeface="Century Gothic"/>
              <a:cs typeface="Century Gothic"/>
              <a:sym typeface="Century Gothic"/>
            </a:endParaRPr>
          </a:p>
          <a:p>
            <a:pPr marL="285750" marR="0" lvl="0" indent="-285750" algn="l" rtl="0">
              <a:spcBef>
                <a:spcPts val="0"/>
              </a:spcBef>
              <a:spcAft>
                <a:spcPts val="0"/>
              </a:spcAft>
              <a:buClr>
                <a:schemeClr val="dk1"/>
              </a:buClr>
              <a:buSzPts val="1200"/>
              <a:buFont typeface="Arial"/>
              <a:buChar char="•"/>
            </a:pPr>
            <a:r>
              <a:rPr lang="en-US" sz="1200" dirty="0">
                <a:solidFill>
                  <a:schemeClr val="dk1"/>
                </a:solidFill>
                <a:latin typeface="Century Gothic"/>
                <a:ea typeface="Century Gothic"/>
                <a:cs typeface="Century Gothic"/>
                <a:sym typeface="Century Gothic"/>
              </a:rPr>
              <a:t>Example Class:</a:t>
            </a:r>
            <a:endParaRPr dirty="0"/>
          </a:p>
          <a:p>
            <a:pPr marL="742950" marR="0" lvl="1" indent="-285750" algn="l" rtl="0">
              <a:spcBef>
                <a:spcPts val="0"/>
              </a:spcBef>
              <a:spcAft>
                <a:spcPts val="0"/>
              </a:spcAft>
              <a:buClr>
                <a:schemeClr val="dk1"/>
              </a:buClr>
              <a:buSzPts val="1200"/>
              <a:buFont typeface="Arial"/>
              <a:buChar char="•"/>
            </a:pPr>
            <a:r>
              <a:rPr lang="en-US" sz="1200" b="0" i="0" u="none" strike="noStrike" cap="none" dirty="0">
                <a:solidFill>
                  <a:schemeClr val="dk1"/>
                </a:solidFill>
                <a:latin typeface="Century Gothic"/>
                <a:ea typeface="Century Gothic"/>
                <a:cs typeface="Century Gothic"/>
                <a:sym typeface="Century Gothic"/>
              </a:rPr>
              <a:t>Person class in your organization:</a:t>
            </a:r>
            <a:endParaRPr dirty="0"/>
          </a:p>
          <a:p>
            <a:pPr marL="1200150" marR="0" lvl="2" indent="-285750" algn="l" rtl="0">
              <a:spcBef>
                <a:spcPts val="0"/>
              </a:spcBef>
              <a:spcAft>
                <a:spcPts val="0"/>
              </a:spcAft>
              <a:buClr>
                <a:schemeClr val="dk1"/>
              </a:buClr>
              <a:buSzPts val="1200"/>
              <a:buFont typeface="Calibri"/>
              <a:buAutoNum type="arabicPeriod"/>
            </a:pPr>
            <a:r>
              <a:rPr lang="en-US" sz="1200" b="0" i="0" u="none" strike="noStrike" cap="none" dirty="0">
                <a:solidFill>
                  <a:schemeClr val="dk1"/>
                </a:solidFill>
                <a:latin typeface="Century Gothic"/>
                <a:ea typeface="Century Gothic"/>
                <a:cs typeface="Century Gothic"/>
                <a:sym typeface="Century Gothic"/>
              </a:rPr>
              <a:t>Open the Developer Console under Your Name or the quick access menu (Setup gear icon).</a:t>
            </a:r>
            <a:endParaRPr dirty="0"/>
          </a:p>
          <a:p>
            <a:pPr marL="1200150" marR="0" lvl="2" indent="-285750" algn="l" rtl="0">
              <a:spcBef>
                <a:spcPts val="0"/>
              </a:spcBef>
              <a:spcAft>
                <a:spcPts val="0"/>
              </a:spcAft>
              <a:buClr>
                <a:schemeClr val="dk1"/>
              </a:buClr>
              <a:buSzPts val="1200"/>
              <a:buFont typeface="Calibri"/>
              <a:buAutoNum type="arabicPeriod"/>
            </a:pPr>
            <a:r>
              <a:rPr lang="en-US" sz="1200" b="0" i="0" u="none" strike="noStrike" cap="none" dirty="0">
                <a:solidFill>
                  <a:schemeClr val="dk1"/>
                </a:solidFill>
                <a:latin typeface="Century Gothic"/>
                <a:ea typeface="Century Gothic"/>
                <a:cs typeface="Century Gothic"/>
                <a:sym typeface="Century Gothic"/>
              </a:rPr>
              <a:t>In the Developer Console, click File | New | Apex Class, and enter Person for the class name, and then click OK.</a:t>
            </a:r>
            <a:endParaRPr dirty="0"/>
          </a:p>
          <a:p>
            <a:pPr marL="1657350" marR="0" lvl="3" indent="-285750" algn="l" rtl="0">
              <a:spcBef>
                <a:spcPts val="0"/>
              </a:spcBef>
              <a:spcAft>
                <a:spcPts val="0"/>
              </a:spcAft>
              <a:buClr>
                <a:schemeClr val="dk1"/>
              </a:buClr>
              <a:buSzPts val="1200"/>
              <a:buFont typeface="Calibri"/>
              <a:buAutoNum type="arabicPeriod"/>
            </a:pPr>
            <a:r>
              <a:rPr lang="en-US" sz="1200" b="0" i="0" u="none" strike="noStrike" cap="none" dirty="0">
                <a:solidFill>
                  <a:schemeClr val="dk1"/>
                </a:solidFill>
                <a:latin typeface="Century Gothic"/>
                <a:ea typeface="Century Gothic"/>
                <a:cs typeface="Century Gothic"/>
                <a:sym typeface="Century Gothic"/>
              </a:rPr>
              <a:t>public class Person {</a:t>
            </a:r>
            <a:endParaRPr dirty="0"/>
          </a:p>
          <a:p>
            <a:pPr marL="1657350" marR="0" lvl="3" indent="-285750" algn="l" rtl="0">
              <a:spcBef>
                <a:spcPts val="0"/>
              </a:spcBef>
              <a:spcAft>
                <a:spcPts val="0"/>
              </a:spcAft>
              <a:buClr>
                <a:schemeClr val="dk1"/>
              </a:buClr>
              <a:buSzPts val="1200"/>
              <a:buFont typeface="Calibri"/>
              <a:buAutoNum type="arabicPeriod"/>
            </a:pPr>
            <a:r>
              <a:rPr lang="en-US" sz="1200" b="0" i="0" u="none" strike="noStrike" cap="none" dirty="0">
                <a:solidFill>
                  <a:schemeClr val="dk1"/>
                </a:solidFill>
                <a:latin typeface="Century Gothic"/>
                <a:ea typeface="Century Gothic"/>
                <a:cs typeface="Century Gothic"/>
                <a:sym typeface="Century Gothic"/>
              </a:rPr>
              <a:t>    public String </a:t>
            </a:r>
            <a:r>
              <a:rPr lang="en-US" sz="1200" b="0" i="0" u="none" strike="noStrike" cap="none" dirty="0" err="1">
                <a:solidFill>
                  <a:schemeClr val="dk1"/>
                </a:solidFill>
                <a:latin typeface="Century Gothic"/>
                <a:ea typeface="Century Gothic"/>
                <a:cs typeface="Century Gothic"/>
                <a:sym typeface="Century Gothic"/>
              </a:rPr>
              <a:t>createPerson</a:t>
            </a:r>
            <a:r>
              <a:rPr lang="en-US" sz="1200" b="0" i="0" u="none" strike="noStrike" cap="none" dirty="0">
                <a:solidFill>
                  <a:schemeClr val="dk1"/>
                </a:solidFill>
                <a:latin typeface="Century Gothic"/>
                <a:ea typeface="Century Gothic"/>
                <a:cs typeface="Century Gothic"/>
                <a:sym typeface="Century Gothic"/>
              </a:rPr>
              <a:t>(String name) {</a:t>
            </a:r>
            <a:endParaRPr dirty="0"/>
          </a:p>
          <a:p>
            <a:pPr marL="1657350" marR="0" lvl="3" indent="-285750" algn="l" rtl="0">
              <a:spcBef>
                <a:spcPts val="0"/>
              </a:spcBef>
              <a:spcAft>
                <a:spcPts val="0"/>
              </a:spcAft>
              <a:buClr>
                <a:schemeClr val="dk1"/>
              </a:buClr>
              <a:buSzPts val="1200"/>
              <a:buFont typeface="Calibri"/>
              <a:buAutoNum type="arabicPeriod"/>
            </a:pPr>
            <a:r>
              <a:rPr lang="en-US" sz="1200" b="0" i="0" u="none" strike="noStrike" cap="none" dirty="0">
                <a:solidFill>
                  <a:schemeClr val="dk1"/>
                </a:solidFill>
                <a:latin typeface="Century Gothic"/>
                <a:ea typeface="Century Gothic"/>
                <a:cs typeface="Century Gothic"/>
                <a:sym typeface="Century Gothic"/>
              </a:rPr>
              <a:t>        String result = '';</a:t>
            </a:r>
            <a:endParaRPr dirty="0"/>
          </a:p>
          <a:p>
            <a:pPr marL="1657350" marR="0" lvl="3" indent="-285750" algn="l" rtl="0">
              <a:spcBef>
                <a:spcPts val="0"/>
              </a:spcBef>
              <a:spcAft>
                <a:spcPts val="0"/>
              </a:spcAft>
              <a:buClr>
                <a:schemeClr val="dk1"/>
              </a:buClr>
              <a:buSzPts val="1200"/>
              <a:buFont typeface="Calibri"/>
              <a:buAutoNum type="arabicPeriod"/>
            </a:pPr>
            <a:r>
              <a:rPr lang="en-US" sz="1200" b="0" i="0" u="none" strike="noStrike" cap="none" dirty="0">
                <a:solidFill>
                  <a:schemeClr val="dk1"/>
                </a:solidFill>
                <a:latin typeface="Century Gothic"/>
                <a:ea typeface="Century Gothic"/>
                <a:cs typeface="Century Gothic"/>
                <a:sym typeface="Century Gothic"/>
              </a:rPr>
              <a:t>        result = 'My name is ' + name; </a:t>
            </a:r>
            <a:endParaRPr dirty="0"/>
          </a:p>
          <a:p>
            <a:pPr marL="1657350" marR="0" lvl="3" indent="-285750" algn="l" rtl="0">
              <a:spcBef>
                <a:spcPts val="0"/>
              </a:spcBef>
              <a:spcAft>
                <a:spcPts val="0"/>
              </a:spcAft>
              <a:buClr>
                <a:schemeClr val="dk1"/>
              </a:buClr>
              <a:buSzPts val="1200"/>
              <a:buFont typeface="Calibri"/>
              <a:buAutoNum type="arabicPeriod"/>
            </a:pPr>
            <a:r>
              <a:rPr lang="en-US" sz="1200" b="0" i="0" u="none" strike="noStrike" cap="none" dirty="0">
                <a:solidFill>
                  <a:schemeClr val="dk1"/>
                </a:solidFill>
                <a:latin typeface="Century Gothic"/>
                <a:ea typeface="Century Gothic"/>
                <a:cs typeface="Century Gothic"/>
                <a:sym typeface="Century Gothic"/>
              </a:rPr>
              <a:t>        return result;</a:t>
            </a:r>
            <a:endParaRPr dirty="0"/>
          </a:p>
          <a:p>
            <a:pPr marL="1657350" marR="0" lvl="3" indent="-285750" algn="l" rtl="0">
              <a:spcBef>
                <a:spcPts val="0"/>
              </a:spcBef>
              <a:spcAft>
                <a:spcPts val="0"/>
              </a:spcAft>
              <a:buClr>
                <a:schemeClr val="dk1"/>
              </a:buClr>
              <a:buSzPts val="1200"/>
              <a:buFont typeface="Calibri"/>
              <a:buAutoNum type="arabicPeriod"/>
            </a:pPr>
            <a:r>
              <a:rPr lang="en-US" sz="1200" b="0" i="0" u="none" strike="noStrike" cap="none" dirty="0">
                <a:solidFill>
                  <a:schemeClr val="dk1"/>
                </a:solidFill>
                <a:latin typeface="Century Gothic"/>
                <a:ea typeface="Century Gothic"/>
                <a:cs typeface="Century Gothic"/>
                <a:sym typeface="Century Gothic"/>
              </a:rPr>
              <a:t>    }</a:t>
            </a:r>
            <a:endParaRPr dirty="0"/>
          </a:p>
          <a:p>
            <a:pPr marL="1657350" marR="0" lvl="3" indent="-285750" algn="l" rtl="0">
              <a:spcBef>
                <a:spcPts val="0"/>
              </a:spcBef>
              <a:spcAft>
                <a:spcPts val="0"/>
              </a:spcAft>
              <a:buClr>
                <a:schemeClr val="dk1"/>
              </a:buClr>
              <a:buSzPts val="1200"/>
              <a:buFont typeface="Calibri"/>
              <a:buAutoNum type="arabicPeriod"/>
            </a:pPr>
            <a:r>
              <a:rPr lang="en-US" sz="1200" b="0" i="0" u="none" strike="noStrike" cap="none" dirty="0">
                <a:solidFill>
                  <a:schemeClr val="dk1"/>
                </a:solidFill>
                <a:latin typeface="Century Gothic"/>
                <a:ea typeface="Century Gothic"/>
                <a:cs typeface="Century Gothic"/>
                <a:sym typeface="Century Gothic"/>
              </a:rPr>
              <a:t>}</a:t>
            </a:r>
            <a:endParaRPr dirty="0"/>
          </a:p>
          <a:p>
            <a:pPr marL="1200150" marR="0" lvl="2" indent="-285750" algn="l" rtl="0">
              <a:spcBef>
                <a:spcPts val="0"/>
              </a:spcBef>
              <a:spcAft>
                <a:spcPts val="0"/>
              </a:spcAft>
              <a:buClr>
                <a:schemeClr val="dk1"/>
              </a:buClr>
              <a:buSzPts val="1200"/>
              <a:buFont typeface="Calibri"/>
              <a:buAutoNum type="arabicPeriod"/>
            </a:pPr>
            <a:r>
              <a:rPr lang="en-US" sz="1200" b="0" i="0" u="none" strike="noStrike" cap="none" dirty="0">
                <a:solidFill>
                  <a:schemeClr val="dk1"/>
                </a:solidFill>
                <a:latin typeface="Century Gothic"/>
                <a:ea typeface="Century Gothic"/>
                <a:cs typeface="Century Gothic"/>
                <a:sym typeface="Century Gothic"/>
              </a:rPr>
              <a:t>Click </a:t>
            </a:r>
            <a:r>
              <a:rPr lang="en-US" sz="1200" b="0" i="0" u="none" strike="noStrike" cap="none" dirty="0" err="1">
                <a:solidFill>
                  <a:schemeClr val="dk1"/>
                </a:solidFill>
                <a:latin typeface="Century Gothic"/>
                <a:ea typeface="Century Gothic"/>
                <a:cs typeface="Century Gothic"/>
                <a:sym typeface="Century Gothic"/>
              </a:rPr>
              <a:t>Ctrl+S</a:t>
            </a:r>
            <a:r>
              <a:rPr lang="en-US" sz="1200" b="0" i="0" u="none" strike="noStrike" cap="none" dirty="0">
                <a:solidFill>
                  <a:schemeClr val="dk1"/>
                </a:solidFill>
                <a:latin typeface="Century Gothic"/>
                <a:ea typeface="Century Gothic"/>
                <a:cs typeface="Century Gothic"/>
                <a:sym typeface="Century Gothic"/>
              </a:rPr>
              <a:t> to save your class.</a:t>
            </a:r>
            <a:endParaRPr dirty="0"/>
          </a:p>
        </p:txBody>
      </p:sp>
    </p:spTree>
    <p:extLst>
      <p:ext uri="{BB962C8B-B14F-4D97-AF65-F5344CB8AC3E}">
        <p14:creationId xmlns:p14="http://schemas.microsoft.com/office/powerpoint/2010/main" val="13516895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224">
          <a:extLst>
            <a:ext uri="{FF2B5EF4-FFF2-40B4-BE49-F238E27FC236}">
              <a16:creationId xmlns:a16="http://schemas.microsoft.com/office/drawing/2014/main" id="{2DBE8573-01D6-D790-5B90-299634CF2C03}"/>
            </a:ext>
          </a:extLst>
        </p:cNvPr>
        <p:cNvGrpSpPr/>
        <p:nvPr/>
      </p:nvGrpSpPr>
      <p:grpSpPr>
        <a:xfrm>
          <a:off x="0" y="0"/>
          <a:ext cx="0" cy="0"/>
          <a:chOff x="0" y="0"/>
          <a:chExt cx="0" cy="0"/>
        </a:xfrm>
      </p:grpSpPr>
      <p:sp>
        <p:nvSpPr>
          <p:cNvPr id="226" name="Google Shape;226;p4">
            <a:extLst>
              <a:ext uri="{FF2B5EF4-FFF2-40B4-BE49-F238E27FC236}">
                <a16:creationId xmlns:a16="http://schemas.microsoft.com/office/drawing/2014/main" id="{2057B891-AD2D-ED25-0CF0-1BC2F9017FBB}"/>
              </a:ext>
            </a:extLst>
          </p:cNvPr>
          <p:cNvSpPr/>
          <p:nvPr/>
        </p:nvSpPr>
        <p:spPr>
          <a:xfrm>
            <a:off x="209006" y="0"/>
            <a:ext cx="10644922" cy="646290"/>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2400" b="1" dirty="0">
                <a:solidFill>
                  <a:srgbClr val="E20F84"/>
                </a:solidFill>
                <a:latin typeface="Century Gothic"/>
                <a:ea typeface="Century Gothic"/>
                <a:cs typeface="Century Gothic"/>
                <a:sym typeface="Century Gothic"/>
              </a:rPr>
              <a:t>Basic Web Development</a:t>
            </a:r>
            <a:endParaRPr dirty="0"/>
          </a:p>
        </p:txBody>
      </p:sp>
      <p:sp>
        <p:nvSpPr>
          <p:cNvPr id="229" name="Google Shape;229;p4">
            <a:extLst>
              <a:ext uri="{FF2B5EF4-FFF2-40B4-BE49-F238E27FC236}">
                <a16:creationId xmlns:a16="http://schemas.microsoft.com/office/drawing/2014/main" id="{197FFB2F-C1AB-FCB7-1839-BB72A87E4A0C}"/>
              </a:ext>
            </a:extLst>
          </p:cNvPr>
          <p:cNvSpPr txBox="1"/>
          <p:nvPr/>
        </p:nvSpPr>
        <p:spPr>
          <a:xfrm>
            <a:off x="793950" y="1073791"/>
            <a:ext cx="6502962" cy="369291"/>
          </a:xfrm>
          <a:prstGeom prst="rect">
            <a:avLst/>
          </a:prstGeom>
          <a:noFill/>
          <a:ln>
            <a:noFill/>
          </a:ln>
        </p:spPr>
        <p:txBody>
          <a:bodyPr spcFirstLastPara="1" wrap="square" lIns="91425" tIns="45700" rIns="91425" bIns="45700" anchor="t" anchorCtr="0">
            <a:spAutoFit/>
          </a:bodyPr>
          <a:lstStyle/>
          <a:p>
            <a:pPr marR="0" lvl="0" algn="l" rtl="0">
              <a:spcBef>
                <a:spcPts val="0"/>
              </a:spcBef>
              <a:spcAft>
                <a:spcPts val="0"/>
              </a:spcAft>
              <a:buClr>
                <a:srgbClr val="3A3838"/>
              </a:buClr>
              <a:buSzPts val="1800"/>
            </a:pPr>
            <a:r>
              <a:rPr lang="en-GB" sz="1800" b="1" dirty="0">
                <a:solidFill>
                  <a:srgbClr val="3A3838"/>
                </a:solidFill>
                <a:latin typeface="Century Gothic" panose="020B0502020202020204" pitchFamily="34" charset="0"/>
                <a:ea typeface="Century Gothic"/>
                <a:cs typeface="Century Gothic"/>
                <a:sym typeface="Century Gothic"/>
              </a:rPr>
              <a:t>6. Apex Classes</a:t>
            </a:r>
            <a:endParaRPr lang="en-US" sz="1800" b="1" dirty="0">
              <a:latin typeface="Century Gothic" panose="020B0502020202020204" pitchFamily="34" charset="0"/>
            </a:endParaRPr>
          </a:p>
        </p:txBody>
      </p:sp>
      <p:sp>
        <p:nvSpPr>
          <p:cNvPr id="2" name="TextBox 1">
            <a:extLst>
              <a:ext uri="{FF2B5EF4-FFF2-40B4-BE49-F238E27FC236}">
                <a16:creationId xmlns:a16="http://schemas.microsoft.com/office/drawing/2014/main" id="{940DCF70-64A9-FC8B-3CDA-24563ADCDC6A}"/>
              </a:ext>
            </a:extLst>
          </p:cNvPr>
          <p:cNvSpPr txBox="1"/>
          <p:nvPr/>
        </p:nvSpPr>
        <p:spPr>
          <a:xfrm>
            <a:off x="474182" y="655393"/>
            <a:ext cx="2119491" cy="400110"/>
          </a:xfrm>
          <a:prstGeom prst="rect">
            <a:avLst/>
          </a:prstGeom>
          <a:noFill/>
        </p:spPr>
        <p:txBody>
          <a:bodyPr wrap="none" rtlCol="0">
            <a:spAutoFit/>
          </a:bodyPr>
          <a:lstStyle/>
          <a:p>
            <a:pPr marL="342900" indent="-342900">
              <a:buClr>
                <a:srgbClr val="E20F84"/>
              </a:buClr>
              <a:buFont typeface="Arial" panose="020B0604020202020204" pitchFamily="34" charset="0"/>
              <a:buChar char="•"/>
            </a:pPr>
            <a:r>
              <a:rPr lang="en-GB" sz="2000" b="1" dirty="0">
                <a:solidFill>
                  <a:srgbClr val="E20F84"/>
                </a:solidFill>
                <a:latin typeface="Century Gothic" panose="020B0502020202020204" pitchFamily="34" charset="0"/>
                <a:cs typeface="Arial" panose="020B0604020202020204" pitchFamily="34" charset="0"/>
              </a:rPr>
              <a:t>APEX Tutorial</a:t>
            </a:r>
          </a:p>
        </p:txBody>
      </p:sp>
      <p:sp>
        <p:nvSpPr>
          <p:cNvPr id="1109" name="Google Shape;1109;p89"/>
          <p:cNvSpPr txBox="1"/>
          <p:nvPr/>
        </p:nvSpPr>
        <p:spPr>
          <a:xfrm>
            <a:off x="1142144" y="1627632"/>
            <a:ext cx="8763638" cy="1569660"/>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200"/>
              <a:buFont typeface="Arial"/>
              <a:buChar char="•"/>
            </a:pPr>
            <a:r>
              <a:rPr lang="en-US" sz="1200" dirty="0">
                <a:solidFill>
                  <a:schemeClr val="dk1"/>
                </a:solidFill>
                <a:latin typeface="Century Gothic"/>
                <a:ea typeface="Century Gothic"/>
                <a:cs typeface="Century Gothic"/>
                <a:sym typeface="Century Gothic"/>
              </a:rPr>
              <a:t>Call a Method to Send an Email</a:t>
            </a:r>
            <a:endParaRPr dirty="0"/>
          </a:p>
          <a:p>
            <a:pPr marL="742950" marR="0" lvl="1" indent="-285750" algn="l" rtl="0">
              <a:spcBef>
                <a:spcPts val="0"/>
              </a:spcBef>
              <a:spcAft>
                <a:spcPts val="0"/>
              </a:spcAft>
              <a:buClr>
                <a:schemeClr val="dk1"/>
              </a:buClr>
              <a:buSzPts val="1200"/>
              <a:buFont typeface="Calibri"/>
              <a:buAutoNum type="arabicPeriod"/>
            </a:pPr>
            <a:r>
              <a:rPr lang="en-US" sz="1200" b="0" i="0" u="none" strike="noStrike" cap="none" dirty="0">
                <a:solidFill>
                  <a:schemeClr val="dk1"/>
                </a:solidFill>
                <a:latin typeface="Century Gothic"/>
                <a:ea typeface="Century Gothic"/>
                <a:cs typeface="Century Gothic"/>
                <a:sym typeface="Century Gothic"/>
              </a:rPr>
              <a:t>In the Developer Console, click </a:t>
            </a:r>
            <a:r>
              <a:rPr lang="en-US" sz="1200" b="1" i="0" u="none" strike="noStrike" cap="none" dirty="0">
                <a:solidFill>
                  <a:schemeClr val="dk1"/>
                </a:solidFill>
                <a:latin typeface="Century Gothic"/>
                <a:ea typeface="Century Gothic"/>
                <a:cs typeface="Century Gothic"/>
                <a:sym typeface="Century Gothic"/>
              </a:rPr>
              <a:t>Debug</a:t>
            </a:r>
            <a:r>
              <a:rPr lang="en-US" sz="1200" b="0" i="0" u="none" strike="noStrike" cap="none" dirty="0">
                <a:solidFill>
                  <a:schemeClr val="dk1"/>
                </a:solidFill>
                <a:latin typeface="Century Gothic"/>
                <a:ea typeface="Century Gothic"/>
                <a:cs typeface="Century Gothic"/>
                <a:sym typeface="Century Gothic"/>
              </a:rPr>
              <a:t> | </a:t>
            </a:r>
            <a:r>
              <a:rPr lang="en-US" sz="1200" b="1" i="0" u="none" strike="noStrike" cap="none" dirty="0">
                <a:solidFill>
                  <a:schemeClr val="dk1"/>
                </a:solidFill>
                <a:latin typeface="Century Gothic"/>
                <a:ea typeface="Century Gothic"/>
                <a:cs typeface="Century Gothic"/>
                <a:sym typeface="Century Gothic"/>
              </a:rPr>
              <a:t>Open Execute Anonymous Window</a:t>
            </a:r>
            <a:r>
              <a:rPr lang="en-US" sz="1200" b="0" i="0" u="none" strike="noStrike" cap="none" dirty="0">
                <a:solidFill>
                  <a:schemeClr val="dk1"/>
                </a:solidFill>
                <a:latin typeface="Century Gothic"/>
                <a:ea typeface="Century Gothic"/>
                <a:cs typeface="Century Gothic"/>
                <a:sym typeface="Century Gothic"/>
              </a:rPr>
              <a:t>.</a:t>
            </a:r>
            <a:endParaRPr dirty="0"/>
          </a:p>
          <a:p>
            <a:pPr marL="742950" marR="0" lvl="1" indent="-285750" algn="l" rtl="0">
              <a:spcBef>
                <a:spcPts val="0"/>
              </a:spcBef>
              <a:spcAft>
                <a:spcPts val="0"/>
              </a:spcAft>
              <a:buClr>
                <a:schemeClr val="dk1"/>
              </a:buClr>
              <a:buSzPts val="1200"/>
              <a:buFont typeface="Calibri"/>
              <a:buAutoNum type="arabicPeriod"/>
            </a:pPr>
            <a:r>
              <a:rPr lang="en-US" sz="1200" b="0" i="0" u="none" strike="noStrike" cap="none" dirty="0">
                <a:solidFill>
                  <a:schemeClr val="dk1"/>
                </a:solidFill>
                <a:latin typeface="Century Gothic"/>
                <a:ea typeface="Century Gothic"/>
                <a:cs typeface="Century Gothic"/>
                <a:sym typeface="Century Gothic"/>
              </a:rPr>
              <a:t>In the window that opens, enter the following.</a:t>
            </a:r>
            <a:endParaRPr dirty="0"/>
          </a:p>
          <a:p>
            <a:pPr marL="1200150" marR="0" lvl="2" indent="-285750" algn="l" rtl="0">
              <a:spcBef>
                <a:spcPts val="0"/>
              </a:spcBef>
              <a:spcAft>
                <a:spcPts val="0"/>
              </a:spcAft>
              <a:buClr>
                <a:schemeClr val="dk1"/>
              </a:buClr>
              <a:buSzPts val="1200"/>
              <a:buFont typeface="Calibri"/>
              <a:buAutoNum type="arabicPeriod"/>
            </a:pPr>
            <a:r>
              <a:rPr lang="en-US" sz="1200" b="0" i="0" u="none" strike="noStrike" cap="none" dirty="0">
                <a:solidFill>
                  <a:schemeClr val="dk1"/>
                </a:solidFill>
                <a:latin typeface="Century Gothic"/>
                <a:ea typeface="Century Gothic"/>
                <a:cs typeface="Century Gothic"/>
                <a:sym typeface="Century Gothic"/>
              </a:rPr>
              <a:t>Person p = new Person();</a:t>
            </a:r>
            <a:endParaRPr dirty="0"/>
          </a:p>
          <a:p>
            <a:pPr marL="1200150" marR="0" lvl="2" indent="-285750" algn="l" rtl="0">
              <a:spcBef>
                <a:spcPts val="0"/>
              </a:spcBef>
              <a:spcAft>
                <a:spcPts val="0"/>
              </a:spcAft>
              <a:buClr>
                <a:schemeClr val="dk1"/>
              </a:buClr>
              <a:buSzPts val="1200"/>
              <a:buFont typeface="Calibri"/>
              <a:buAutoNum type="arabicPeriod"/>
            </a:pPr>
            <a:r>
              <a:rPr lang="en-US" sz="1200" b="0" i="0" u="none" strike="noStrike" cap="none" dirty="0">
                <a:solidFill>
                  <a:schemeClr val="dk1"/>
                </a:solidFill>
                <a:latin typeface="Century Gothic"/>
                <a:ea typeface="Century Gothic"/>
                <a:cs typeface="Century Gothic"/>
                <a:sym typeface="Century Gothic"/>
              </a:rPr>
              <a:t>String result = </a:t>
            </a:r>
            <a:r>
              <a:rPr lang="en-US" sz="1200" b="0" i="0" u="none" strike="noStrike" cap="none" dirty="0" err="1">
                <a:solidFill>
                  <a:schemeClr val="dk1"/>
                </a:solidFill>
                <a:latin typeface="Century Gothic"/>
                <a:ea typeface="Century Gothic"/>
                <a:cs typeface="Century Gothic"/>
                <a:sym typeface="Century Gothic"/>
              </a:rPr>
              <a:t>p.createPerson</a:t>
            </a:r>
            <a:r>
              <a:rPr lang="en-US" sz="1200" b="0" i="0" u="none" strike="noStrike" cap="none" dirty="0">
                <a:solidFill>
                  <a:schemeClr val="dk1"/>
                </a:solidFill>
                <a:latin typeface="Century Gothic"/>
                <a:ea typeface="Century Gothic"/>
                <a:cs typeface="Century Gothic"/>
                <a:sym typeface="Century Gothic"/>
              </a:rPr>
              <a:t>('</a:t>
            </a:r>
            <a:r>
              <a:rPr lang="en-US" sz="1200" b="0" i="0" u="none" strike="noStrike" cap="none" dirty="0" err="1">
                <a:solidFill>
                  <a:schemeClr val="dk1"/>
                </a:solidFill>
                <a:latin typeface="Century Gothic"/>
                <a:ea typeface="Century Gothic"/>
                <a:cs typeface="Century Gothic"/>
                <a:sym typeface="Century Gothic"/>
              </a:rPr>
              <a:t>Naragorn</a:t>
            </a:r>
            <a:r>
              <a:rPr lang="en-US" sz="1200" b="0" i="0" u="none" strike="noStrike" cap="none" dirty="0">
                <a:solidFill>
                  <a:schemeClr val="dk1"/>
                </a:solidFill>
                <a:latin typeface="Century Gothic"/>
                <a:ea typeface="Century Gothic"/>
                <a:cs typeface="Century Gothic"/>
                <a:sym typeface="Century Gothic"/>
              </a:rPr>
              <a:t>');</a:t>
            </a:r>
            <a:endParaRPr dirty="0"/>
          </a:p>
          <a:p>
            <a:pPr marL="1200150" marR="0" lvl="2" indent="-285750" algn="l" rtl="0">
              <a:spcBef>
                <a:spcPts val="0"/>
              </a:spcBef>
              <a:spcAft>
                <a:spcPts val="0"/>
              </a:spcAft>
              <a:buClr>
                <a:schemeClr val="dk1"/>
              </a:buClr>
              <a:buSzPts val="1200"/>
              <a:buFont typeface="Calibri"/>
              <a:buAutoNum type="arabicPeriod"/>
            </a:pPr>
            <a:r>
              <a:rPr lang="en-US" sz="1200" b="0" i="0" u="none" strike="noStrike" cap="none" dirty="0" err="1">
                <a:solidFill>
                  <a:schemeClr val="dk1"/>
                </a:solidFill>
                <a:latin typeface="Century Gothic"/>
                <a:ea typeface="Century Gothic"/>
                <a:cs typeface="Century Gothic"/>
                <a:sym typeface="Century Gothic"/>
              </a:rPr>
              <a:t>System.debug</a:t>
            </a:r>
            <a:r>
              <a:rPr lang="en-US" sz="1200" b="0" i="0" u="none" strike="noStrike" cap="none" dirty="0">
                <a:solidFill>
                  <a:schemeClr val="dk1"/>
                </a:solidFill>
                <a:latin typeface="Century Gothic"/>
                <a:ea typeface="Century Gothic"/>
                <a:cs typeface="Century Gothic"/>
                <a:sym typeface="Century Gothic"/>
              </a:rPr>
              <a:t>(result);</a:t>
            </a:r>
            <a:endParaRPr dirty="0"/>
          </a:p>
          <a:p>
            <a:pPr marL="1200150" marR="0" lvl="2" indent="-209550" algn="l" rtl="0">
              <a:spcBef>
                <a:spcPts val="0"/>
              </a:spcBef>
              <a:spcAft>
                <a:spcPts val="0"/>
              </a:spcAft>
              <a:buClr>
                <a:schemeClr val="dk1"/>
              </a:buClr>
              <a:buSzPts val="1200"/>
              <a:buFont typeface="Calibri"/>
              <a:buNone/>
            </a:pPr>
            <a:endParaRPr sz="1200" b="0" i="0" u="none" strike="noStrike" cap="none" dirty="0">
              <a:solidFill>
                <a:schemeClr val="dk1"/>
              </a:solidFill>
              <a:latin typeface="Century Gothic"/>
              <a:ea typeface="Century Gothic"/>
              <a:cs typeface="Century Gothic"/>
              <a:sym typeface="Century Gothic"/>
            </a:endParaRPr>
          </a:p>
          <a:p>
            <a:pPr marL="742950" marR="0" lvl="1" indent="-285750" algn="l" rtl="0">
              <a:spcBef>
                <a:spcPts val="0"/>
              </a:spcBef>
              <a:spcAft>
                <a:spcPts val="0"/>
              </a:spcAft>
              <a:buClr>
                <a:schemeClr val="dk1"/>
              </a:buClr>
              <a:buSzPts val="1200"/>
              <a:buFont typeface="Calibri"/>
              <a:buAutoNum type="arabicPeriod"/>
            </a:pPr>
            <a:r>
              <a:rPr lang="en-US" sz="1200" b="0" i="0" u="none" strike="noStrike" cap="none" dirty="0">
                <a:solidFill>
                  <a:schemeClr val="dk1"/>
                </a:solidFill>
                <a:latin typeface="Century Gothic"/>
                <a:ea typeface="Century Gothic"/>
                <a:cs typeface="Century Gothic"/>
                <a:sym typeface="Century Gothic"/>
              </a:rPr>
              <a:t>Click Execute.</a:t>
            </a:r>
            <a:endParaRPr sz="1200" b="0" i="0" u="none" strike="noStrike" cap="none" dirty="0">
              <a:solidFill>
                <a:schemeClr val="dk1"/>
              </a:solidFill>
              <a:latin typeface="Century Gothic"/>
              <a:ea typeface="Century Gothic"/>
              <a:cs typeface="Century Gothic"/>
              <a:sym typeface="Century Gothic"/>
            </a:endParaRPr>
          </a:p>
        </p:txBody>
      </p:sp>
    </p:spTree>
    <p:extLst>
      <p:ext uri="{BB962C8B-B14F-4D97-AF65-F5344CB8AC3E}">
        <p14:creationId xmlns:p14="http://schemas.microsoft.com/office/powerpoint/2010/main" val="3610821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224">
          <a:extLst>
            <a:ext uri="{FF2B5EF4-FFF2-40B4-BE49-F238E27FC236}">
              <a16:creationId xmlns:a16="http://schemas.microsoft.com/office/drawing/2014/main" id="{70C44594-5D88-01BA-F6C6-49649438AB5F}"/>
            </a:ext>
          </a:extLst>
        </p:cNvPr>
        <p:cNvGrpSpPr/>
        <p:nvPr/>
      </p:nvGrpSpPr>
      <p:grpSpPr>
        <a:xfrm>
          <a:off x="0" y="0"/>
          <a:ext cx="0" cy="0"/>
          <a:chOff x="0" y="0"/>
          <a:chExt cx="0" cy="0"/>
        </a:xfrm>
      </p:grpSpPr>
      <p:sp>
        <p:nvSpPr>
          <p:cNvPr id="226" name="Google Shape;226;p4">
            <a:extLst>
              <a:ext uri="{FF2B5EF4-FFF2-40B4-BE49-F238E27FC236}">
                <a16:creationId xmlns:a16="http://schemas.microsoft.com/office/drawing/2014/main" id="{064B33FC-BD63-DFF9-83CA-12B304C799A2}"/>
              </a:ext>
            </a:extLst>
          </p:cNvPr>
          <p:cNvSpPr/>
          <p:nvPr/>
        </p:nvSpPr>
        <p:spPr>
          <a:xfrm>
            <a:off x="209006" y="0"/>
            <a:ext cx="10644922" cy="646290"/>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2400" b="1" dirty="0">
                <a:solidFill>
                  <a:srgbClr val="E20F84"/>
                </a:solidFill>
                <a:latin typeface="Century Gothic"/>
                <a:ea typeface="Century Gothic"/>
                <a:cs typeface="Century Gothic"/>
                <a:sym typeface="Century Gothic"/>
              </a:rPr>
              <a:t>Basic Web Development</a:t>
            </a:r>
            <a:endParaRPr dirty="0"/>
          </a:p>
        </p:txBody>
      </p:sp>
      <p:sp>
        <p:nvSpPr>
          <p:cNvPr id="229" name="Google Shape;229;p4">
            <a:extLst>
              <a:ext uri="{FF2B5EF4-FFF2-40B4-BE49-F238E27FC236}">
                <a16:creationId xmlns:a16="http://schemas.microsoft.com/office/drawing/2014/main" id="{C9880920-657B-B8C9-4041-CD42F4E90D7F}"/>
              </a:ext>
            </a:extLst>
          </p:cNvPr>
          <p:cNvSpPr txBox="1"/>
          <p:nvPr/>
        </p:nvSpPr>
        <p:spPr>
          <a:xfrm>
            <a:off x="793950" y="1073791"/>
            <a:ext cx="6502962" cy="369291"/>
          </a:xfrm>
          <a:prstGeom prst="rect">
            <a:avLst/>
          </a:prstGeom>
          <a:noFill/>
          <a:ln>
            <a:noFill/>
          </a:ln>
        </p:spPr>
        <p:txBody>
          <a:bodyPr spcFirstLastPara="1" wrap="square" lIns="91425" tIns="45700" rIns="91425" bIns="45700" anchor="t" anchorCtr="0">
            <a:spAutoFit/>
          </a:bodyPr>
          <a:lstStyle/>
          <a:p>
            <a:pPr marR="0" lvl="0" algn="l" rtl="0">
              <a:spcBef>
                <a:spcPts val="0"/>
              </a:spcBef>
              <a:spcAft>
                <a:spcPts val="0"/>
              </a:spcAft>
              <a:buClr>
                <a:srgbClr val="3A3838"/>
              </a:buClr>
              <a:buSzPts val="1800"/>
            </a:pPr>
            <a:r>
              <a:rPr lang="en-GB" sz="1800" b="1" dirty="0">
                <a:solidFill>
                  <a:srgbClr val="3A3838"/>
                </a:solidFill>
                <a:latin typeface="Century Gothic" panose="020B0502020202020204" pitchFamily="34" charset="0"/>
                <a:ea typeface="Century Gothic"/>
                <a:cs typeface="Century Gothic"/>
                <a:sym typeface="Century Gothic"/>
              </a:rPr>
              <a:t>7. Use </a:t>
            </a:r>
            <a:r>
              <a:rPr lang="en-GB" sz="1800" b="1" dirty="0" err="1">
                <a:solidFill>
                  <a:srgbClr val="3A3838"/>
                </a:solidFill>
                <a:latin typeface="Century Gothic" panose="020B0502020202020204" pitchFamily="34" charset="0"/>
                <a:ea typeface="Century Gothic"/>
                <a:cs typeface="Century Gothic"/>
                <a:sym typeface="Century Gothic"/>
              </a:rPr>
              <a:t>sObjects</a:t>
            </a:r>
            <a:endParaRPr lang="en-US" sz="1800" b="1" dirty="0">
              <a:latin typeface="Century Gothic" panose="020B0502020202020204" pitchFamily="34" charset="0"/>
            </a:endParaRPr>
          </a:p>
        </p:txBody>
      </p:sp>
      <p:sp>
        <p:nvSpPr>
          <p:cNvPr id="2" name="TextBox 1">
            <a:extLst>
              <a:ext uri="{FF2B5EF4-FFF2-40B4-BE49-F238E27FC236}">
                <a16:creationId xmlns:a16="http://schemas.microsoft.com/office/drawing/2014/main" id="{70267D6D-B594-A88B-9BBF-5C7C76A02EFF}"/>
              </a:ext>
            </a:extLst>
          </p:cNvPr>
          <p:cNvSpPr txBox="1"/>
          <p:nvPr/>
        </p:nvSpPr>
        <p:spPr>
          <a:xfrm>
            <a:off x="474182" y="655393"/>
            <a:ext cx="2119491" cy="400110"/>
          </a:xfrm>
          <a:prstGeom prst="rect">
            <a:avLst/>
          </a:prstGeom>
          <a:noFill/>
        </p:spPr>
        <p:txBody>
          <a:bodyPr wrap="none" rtlCol="0">
            <a:spAutoFit/>
          </a:bodyPr>
          <a:lstStyle/>
          <a:p>
            <a:pPr marL="342900" indent="-342900">
              <a:buClr>
                <a:srgbClr val="E20F84"/>
              </a:buClr>
              <a:buFont typeface="Arial" panose="020B0604020202020204" pitchFamily="34" charset="0"/>
              <a:buChar char="•"/>
            </a:pPr>
            <a:r>
              <a:rPr lang="en-GB" sz="2000" b="1" dirty="0">
                <a:solidFill>
                  <a:srgbClr val="E20F84"/>
                </a:solidFill>
                <a:latin typeface="Century Gothic" panose="020B0502020202020204" pitchFamily="34" charset="0"/>
                <a:cs typeface="Arial" panose="020B0604020202020204" pitchFamily="34" charset="0"/>
              </a:rPr>
              <a:t>APEX Tutorial</a:t>
            </a:r>
          </a:p>
        </p:txBody>
      </p:sp>
      <p:sp>
        <p:nvSpPr>
          <p:cNvPr id="1118" name="Google Shape;1118;p90"/>
          <p:cNvSpPr txBox="1"/>
          <p:nvPr/>
        </p:nvSpPr>
        <p:spPr>
          <a:xfrm>
            <a:off x="1142144" y="1627632"/>
            <a:ext cx="8438708" cy="1384995"/>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200"/>
              <a:buFont typeface="Arial"/>
              <a:buChar char="•"/>
            </a:pPr>
            <a:r>
              <a:rPr lang="en-US" sz="1200" dirty="0">
                <a:solidFill>
                  <a:schemeClr val="dk1"/>
                </a:solidFill>
                <a:latin typeface="Century Gothic"/>
                <a:ea typeface="Century Gothic"/>
                <a:cs typeface="Century Gothic"/>
                <a:sym typeface="Century Gothic"/>
              </a:rPr>
              <a:t>Because Apex is tightly integrated with the database, you can access Salesforce records and their fields directly from Apex. Every record in Salesforce is natively represented as an </a:t>
            </a:r>
            <a:r>
              <a:rPr lang="en-US" sz="1200" b="1" i="1" dirty="0" err="1">
                <a:solidFill>
                  <a:schemeClr val="dk1"/>
                </a:solidFill>
                <a:latin typeface="Century Gothic"/>
                <a:ea typeface="Century Gothic"/>
                <a:cs typeface="Century Gothic"/>
                <a:sym typeface="Century Gothic"/>
              </a:rPr>
              <a:t>sObject</a:t>
            </a:r>
            <a:r>
              <a:rPr lang="en-US" sz="1200" dirty="0">
                <a:solidFill>
                  <a:schemeClr val="dk1"/>
                </a:solidFill>
                <a:latin typeface="Century Gothic"/>
                <a:ea typeface="Century Gothic"/>
                <a:cs typeface="Century Gothic"/>
                <a:sym typeface="Century Gothic"/>
              </a:rPr>
              <a:t> in Apex. For example, the Acme account record corresponds to an Account </a:t>
            </a:r>
            <a:r>
              <a:rPr lang="en-US" sz="1200" dirty="0" err="1">
                <a:solidFill>
                  <a:schemeClr val="dk1"/>
                </a:solidFill>
                <a:latin typeface="Century Gothic"/>
                <a:ea typeface="Century Gothic"/>
                <a:cs typeface="Century Gothic"/>
                <a:sym typeface="Century Gothic"/>
              </a:rPr>
              <a:t>sObject</a:t>
            </a:r>
            <a:r>
              <a:rPr lang="en-US" sz="1200" dirty="0">
                <a:solidFill>
                  <a:schemeClr val="dk1"/>
                </a:solidFill>
                <a:latin typeface="Century Gothic"/>
                <a:ea typeface="Century Gothic"/>
                <a:cs typeface="Century Gothic"/>
                <a:sym typeface="Century Gothic"/>
              </a:rPr>
              <a:t> in Apex. The fields of the Acme record that you can view and modify in the user interface can be read and modified directly on the </a:t>
            </a:r>
            <a:r>
              <a:rPr lang="en-US" sz="1200" dirty="0" err="1">
                <a:solidFill>
                  <a:schemeClr val="dk1"/>
                </a:solidFill>
                <a:latin typeface="Century Gothic"/>
                <a:ea typeface="Century Gothic"/>
                <a:cs typeface="Century Gothic"/>
                <a:sym typeface="Century Gothic"/>
              </a:rPr>
              <a:t>sObject</a:t>
            </a:r>
            <a:r>
              <a:rPr lang="en-US" sz="1200" dirty="0">
                <a:solidFill>
                  <a:schemeClr val="dk1"/>
                </a:solidFill>
                <a:latin typeface="Century Gothic"/>
                <a:ea typeface="Century Gothic"/>
                <a:cs typeface="Century Gothic"/>
                <a:sym typeface="Century Gothic"/>
              </a:rPr>
              <a:t> as well.</a:t>
            </a:r>
            <a:br>
              <a:rPr lang="en-US" sz="1200" dirty="0">
                <a:solidFill>
                  <a:schemeClr val="dk1"/>
                </a:solidFill>
                <a:latin typeface="Century Gothic"/>
                <a:ea typeface="Century Gothic"/>
                <a:cs typeface="Century Gothic"/>
                <a:sym typeface="Century Gothic"/>
              </a:rPr>
            </a:br>
            <a:endParaRPr sz="1200" dirty="0">
              <a:solidFill>
                <a:schemeClr val="dk1"/>
              </a:solidFill>
              <a:latin typeface="Century Gothic"/>
              <a:ea typeface="Century Gothic"/>
              <a:cs typeface="Century Gothic"/>
              <a:sym typeface="Century Gothic"/>
            </a:endParaRPr>
          </a:p>
          <a:p>
            <a:pPr marL="285750" marR="0" lvl="0" indent="-285750" algn="l" rtl="0">
              <a:spcBef>
                <a:spcPts val="0"/>
              </a:spcBef>
              <a:spcAft>
                <a:spcPts val="0"/>
              </a:spcAft>
              <a:buClr>
                <a:schemeClr val="dk1"/>
              </a:buClr>
              <a:buSzPts val="1200"/>
              <a:buFont typeface="Arial"/>
              <a:buChar char="•"/>
            </a:pPr>
            <a:r>
              <a:rPr lang="en-US" sz="1200" dirty="0">
                <a:solidFill>
                  <a:schemeClr val="dk1"/>
                </a:solidFill>
                <a:latin typeface="Century Gothic"/>
                <a:ea typeface="Century Gothic"/>
                <a:cs typeface="Century Gothic"/>
                <a:sym typeface="Century Gothic"/>
              </a:rPr>
              <a:t>The following table lists some populated fields of the Acme account example record. The Account </a:t>
            </a:r>
            <a:r>
              <a:rPr lang="en-US" sz="1200" dirty="0" err="1">
                <a:solidFill>
                  <a:schemeClr val="dk1"/>
                </a:solidFill>
                <a:latin typeface="Century Gothic"/>
                <a:ea typeface="Century Gothic"/>
                <a:cs typeface="Century Gothic"/>
                <a:sym typeface="Century Gothic"/>
              </a:rPr>
              <a:t>sObject</a:t>
            </a:r>
            <a:r>
              <a:rPr lang="en-US" sz="1200" dirty="0">
                <a:solidFill>
                  <a:schemeClr val="dk1"/>
                </a:solidFill>
                <a:latin typeface="Century Gothic"/>
                <a:ea typeface="Century Gothic"/>
                <a:cs typeface="Century Gothic"/>
                <a:sym typeface="Century Gothic"/>
              </a:rPr>
              <a:t> is an abstraction of the account record and holds the account field information in memory as an object.</a:t>
            </a:r>
            <a:endParaRPr sz="1200" dirty="0">
              <a:solidFill>
                <a:schemeClr val="dk1"/>
              </a:solidFill>
              <a:latin typeface="Century Gothic"/>
              <a:ea typeface="Century Gothic"/>
              <a:cs typeface="Century Gothic"/>
              <a:sym typeface="Century Gothic"/>
            </a:endParaRPr>
          </a:p>
        </p:txBody>
      </p:sp>
      <p:pic>
        <p:nvPicPr>
          <p:cNvPr id="1119" name="Google Shape;1119;p90"/>
          <p:cNvPicPr preferRelativeResize="0"/>
          <p:nvPr/>
        </p:nvPicPr>
        <p:blipFill rotWithShape="1">
          <a:blip r:embed="rId3">
            <a:alphaModFix/>
          </a:blip>
          <a:srcRect/>
          <a:stretch/>
        </p:blipFill>
        <p:spPr>
          <a:xfrm>
            <a:off x="1877101" y="3120737"/>
            <a:ext cx="7144807" cy="2373895"/>
          </a:xfrm>
          <a:prstGeom prst="rect">
            <a:avLst/>
          </a:prstGeom>
          <a:noFill/>
          <a:ln>
            <a:noFill/>
          </a:ln>
        </p:spPr>
      </p:pic>
    </p:spTree>
    <p:extLst>
      <p:ext uri="{BB962C8B-B14F-4D97-AF65-F5344CB8AC3E}">
        <p14:creationId xmlns:p14="http://schemas.microsoft.com/office/powerpoint/2010/main" val="146562657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224">
          <a:extLst>
            <a:ext uri="{FF2B5EF4-FFF2-40B4-BE49-F238E27FC236}">
              <a16:creationId xmlns:a16="http://schemas.microsoft.com/office/drawing/2014/main" id="{475442E5-B3D3-8684-F0A2-979F8EED144F}"/>
            </a:ext>
          </a:extLst>
        </p:cNvPr>
        <p:cNvGrpSpPr/>
        <p:nvPr/>
      </p:nvGrpSpPr>
      <p:grpSpPr>
        <a:xfrm>
          <a:off x="0" y="0"/>
          <a:ext cx="0" cy="0"/>
          <a:chOff x="0" y="0"/>
          <a:chExt cx="0" cy="0"/>
        </a:xfrm>
      </p:grpSpPr>
      <p:sp>
        <p:nvSpPr>
          <p:cNvPr id="226" name="Google Shape;226;p4">
            <a:extLst>
              <a:ext uri="{FF2B5EF4-FFF2-40B4-BE49-F238E27FC236}">
                <a16:creationId xmlns:a16="http://schemas.microsoft.com/office/drawing/2014/main" id="{1CD4EFC3-1A95-5E77-DD17-AFFCBF941122}"/>
              </a:ext>
            </a:extLst>
          </p:cNvPr>
          <p:cNvSpPr/>
          <p:nvPr/>
        </p:nvSpPr>
        <p:spPr>
          <a:xfrm>
            <a:off x="209006" y="0"/>
            <a:ext cx="10644922" cy="646290"/>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2400" b="1" dirty="0">
                <a:solidFill>
                  <a:srgbClr val="E20F84"/>
                </a:solidFill>
                <a:latin typeface="Century Gothic"/>
                <a:ea typeface="Century Gothic"/>
                <a:cs typeface="Century Gothic"/>
                <a:sym typeface="Century Gothic"/>
              </a:rPr>
              <a:t>Basic Web Development</a:t>
            </a:r>
            <a:endParaRPr dirty="0"/>
          </a:p>
        </p:txBody>
      </p:sp>
      <p:sp>
        <p:nvSpPr>
          <p:cNvPr id="229" name="Google Shape;229;p4">
            <a:extLst>
              <a:ext uri="{FF2B5EF4-FFF2-40B4-BE49-F238E27FC236}">
                <a16:creationId xmlns:a16="http://schemas.microsoft.com/office/drawing/2014/main" id="{9AE5271E-3CB0-932A-ABE9-A98F9892FE4A}"/>
              </a:ext>
            </a:extLst>
          </p:cNvPr>
          <p:cNvSpPr txBox="1"/>
          <p:nvPr/>
        </p:nvSpPr>
        <p:spPr>
          <a:xfrm>
            <a:off x="793950" y="1073791"/>
            <a:ext cx="6502962" cy="369291"/>
          </a:xfrm>
          <a:prstGeom prst="rect">
            <a:avLst/>
          </a:prstGeom>
          <a:noFill/>
          <a:ln>
            <a:noFill/>
          </a:ln>
        </p:spPr>
        <p:txBody>
          <a:bodyPr spcFirstLastPara="1" wrap="square" lIns="91425" tIns="45700" rIns="91425" bIns="45700" anchor="t" anchorCtr="0">
            <a:spAutoFit/>
          </a:bodyPr>
          <a:lstStyle/>
          <a:p>
            <a:pPr marR="0" lvl="0" algn="l" rtl="0">
              <a:spcBef>
                <a:spcPts val="0"/>
              </a:spcBef>
              <a:spcAft>
                <a:spcPts val="0"/>
              </a:spcAft>
              <a:buClr>
                <a:srgbClr val="3A3838"/>
              </a:buClr>
              <a:buSzPts val="1800"/>
            </a:pPr>
            <a:r>
              <a:rPr lang="en-GB" sz="1800" b="1" dirty="0">
                <a:solidFill>
                  <a:srgbClr val="3A3838"/>
                </a:solidFill>
                <a:latin typeface="Century Gothic" panose="020B0502020202020204" pitchFamily="34" charset="0"/>
                <a:ea typeface="Century Gothic"/>
                <a:cs typeface="Century Gothic"/>
                <a:sym typeface="Century Gothic"/>
              </a:rPr>
              <a:t>8. </a:t>
            </a:r>
            <a:r>
              <a:rPr lang="en-GB" sz="1800" b="1" dirty="0" err="1">
                <a:solidFill>
                  <a:srgbClr val="3A3838"/>
                </a:solidFill>
                <a:latin typeface="Century Gothic" panose="020B0502020202020204" pitchFamily="34" charset="0"/>
                <a:ea typeface="Century Gothic"/>
                <a:cs typeface="Century Gothic"/>
                <a:sym typeface="Century Gothic"/>
              </a:rPr>
              <a:t>sObject</a:t>
            </a:r>
            <a:r>
              <a:rPr lang="en-GB" sz="1800" b="1" dirty="0">
                <a:solidFill>
                  <a:srgbClr val="3A3838"/>
                </a:solidFill>
                <a:latin typeface="Century Gothic" panose="020B0502020202020204" pitchFamily="34" charset="0"/>
                <a:ea typeface="Century Gothic"/>
                <a:cs typeface="Century Gothic"/>
                <a:sym typeface="Century Gothic"/>
              </a:rPr>
              <a:t> and Field Names</a:t>
            </a:r>
            <a:endParaRPr lang="en-US" sz="1800" b="1" dirty="0">
              <a:latin typeface="Century Gothic" panose="020B0502020202020204" pitchFamily="34" charset="0"/>
            </a:endParaRPr>
          </a:p>
        </p:txBody>
      </p:sp>
      <p:sp>
        <p:nvSpPr>
          <p:cNvPr id="2" name="TextBox 1">
            <a:extLst>
              <a:ext uri="{FF2B5EF4-FFF2-40B4-BE49-F238E27FC236}">
                <a16:creationId xmlns:a16="http://schemas.microsoft.com/office/drawing/2014/main" id="{FF86C4FA-CFC1-D7AF-EBAB-6ACA9799549F}"/>
              </a:ext>
            </a:extLst>
          </p:cNvPr>
          <p:cNvSpPr txBox="1"/>
          <p:nvPr/>
        </p:nvSpPr>
        <p:spPr>
          <a:xfrm>
            <a:off x="474182" y="655393"/>
            <a:ext cx="2145139" cy="400110"/>
          </a:xfrm>
          <a:prstGeom prst="rect">
            <a:avLst/>
          </a:prstGeom>
          <a:noFill/>
        </p:spPr>
        <p:txBody>
          <a:bodyPr wrap="none" rtlCol="0">
            <a:spAutoFit/>
          </a:bodyPr>
          <a:lstStyle/>
          <a:p>
            <a:pPr marL="342900" indent="-342900">
              <a:buClr>
                <a:srgbClr val="E20F84"/>
              </a:buClr>
              <a:buFont typeface="Arial" panose="020B0604020202020204" pitchFamily="34" charset="0"/>
              <a:buChar char="•"/>
            </a:pPr>
            <a:r>
              <a:rPr lang="en-GB" sz="2000" b="1" dirty="0">
                <a:solidFill>
                  <a:srgbClr val="E20F84"/>
                </a:solidFill>
                <a:latin typeface="Century Gothic" panose="020B0502020202020204" pitchFamily="34" charset="0"/>
                <a:cs typeface="Arial" panose="020B0604020202020204" pitchFamily="34" charset="0"/>
              </a:rPr>
              <a:t>Apex Tutorial</a:t>
            </a:r>
          </a:p>
        </p:txBody>
      </p:sp>
      <p:sp>
        <p:nvSpPr>
          <p:cNvPr id="1128" name="Google Shape;1128;p91"/>
          <p:cNvSpPr txBox="1"/>
          <p:nvPr/>
        </p:nvSpPr>
        <p:spPr>
          <a:xfrm>
            <a:off x="1142144" y="1627632"/>
            <a:ext cx="8575630" cy="3231654"/>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200"/>
              <a:buFont typeface="Arial"/>
              <a:buChar char="•"/>
            </a:pPr>
            <a:r>
              <a:rPr lang="en-US" sz="1200" dirty="0">
                <a:solidFill>
                  <a:schemeClr val="dk1"/>
                </a:solidFill>
                <a:latin typeface="Century Gothic"/>
                <a:ea typeface="Century Gothic"/>
                <a:cs typeface="Century Gothic"/>
                <a:sym typeface="Century Gothic"/>
              </a:rPr>
              <a:t>The names of </a:t>
            </a:r>
            <a:r>
              <a:rPr lang="en-US" sz="1200" dirty="0" err="1">
                <a:solidFill>
                  <a:schemeClr val="dk1"/>
                </a:solidFill>
                <a:latin typeface="Century Gothic"/>
                <a:ea typeface="Century Gothic"/>
                <a:cs typeface="Century Gothic"/>
                <a:sym typeface="Century Gothic"/>
              </a:rPr>
              <a:t>sObjects</a:t>
            </a:r>
            <a:r>
              <a:rPr lang="en-US" sz="1200" dirty="0">
                <a:solidFill>
                  <a:schemeClr val="dk1"/>
                </a:solidFill>
                <a:latin typeface="Century Gothic"/>
                <a:ea typeface="Century Gothic"/>
                <a:cs typeface="Century Gothic"/>
                <a:sym typeface="Century Gothic"/>
              </a:rPr>
              <a:t> correspond to the API names of the corresponding standard or custom objects. Similarly, the names of </a:t>
            </a:r>
            <a:r>
              <a:rPr lang="en-US" sz="1200" dirty="0" err="1">
                <a:solidFill>
                  <a:schemeClr val="dk1"/>
                </a:solidFill>
                <a:latin typeface="Century Gothic"/>
                <a:ea typeface="Century Gothic"/>
                <a:cs typeface="Century Gothic"/>
                <a:sym typeface="Century Gothic"/>
              </a:rPr>
              <a:t>sObject</a:t>
            </a:r>
            <a:r>
              <a:rPr lang="en-US" sz="1200" dirty="0">
                <a:solidFill>
                  <a:schemeClr val="dk1"/>
                </a:solidFill>
                <a:latin typeface="Century Gothic"/>
                <a:ea typeface="Century Gothic"/>
                <a:cs typeface="Century Gothic"/>
                <a:sym typeface="Century Gothic"/>
              </a:rPr>
              <a:t> fields correspond to the API names of the corresponding fields.</a:t>
            </a:r>
            <a:br>
              <a:rPr lang="en-US" sz="1200" dirty="0">
                <a:solidFill>
                  <a:schemeClr val="dk1"/>
                </a:solidFill>
                <a:latin typeface="Century Gothic"/>
                <a:ea typeface="Century Gothic"/>
                <a:cs typeface="Century Gothic"/>
                <a:sym typeface="Century Gothic"/>
              </a:rPr>
            </a:br>
            <a:endParaRPr sz="1200" dirty="0">
              <a:solidFill>
                <a:schemeClr val="dk1"/>
              </a:solidFill>
              <a:latin typeface="Century Gothic"/>
              <a:ea typeface="Century Gothic"/>
              <a:cs typeface="Century Gothic"/>
              <a:sym typeface="Century Gothic"/>
            </a:endParaRPr>
          </a:p>
          <a:p>
            <a:pPr marL="285750" marR="0" lvl="0" indent="-285750" algn="l" rtl="0">
              <a:spcBef>
                <a:spcPts val="0"/>
              </a:spcBef>
              <a:spcAft>
                <a:spcPts val="0"/>
              </a:spcAft>
              <a:buClr>
                <a:schemeClr val="dk1"/>
              </a:buClr>
              <a:buSzPts val="1200"/>
              <a:buFont typeface="Arial"/>
              <a:buChar char="•"/>
            </a:pPr>
            <a:r>
              <a:rPr lang="en-US" sz="1200" dirty="0">
                <a:solidFill>
                  <a:schemeClr val="dk1"/>
                </a:solidFill>
                <a:latin typeface="Century Gothic"/>
                <a:ea typeface="Century Gothic"/>
                <a:cs typeface="Century Gothic"/>
                <a:sym typeface="Century Gothic"/>
              </a:rPr>
              <a:t>API names of object and fields can differ from their labels. For example, the Employees field has a label of Employees and appears on the account record page as Employees but its API name is </a:t>
            </a:r>
            <a:r>
              <a:rPr lang="en-US" sz="1200" dirty="0" err="1">
                <a:solidFill>
                  <a:schemeClr val="dk1"/>
                </a:solidFill>
                <a:latin typeface="Century Gothic"/>
                <a:ea typeface="Century Gothic"/>
                <a:cs typeface="Century Gothic"/>
                <a:sym typeface="Century Gothic"/>
              </a:rPr>
              <a:t>NumberOfEmployees</a:t>
            </a:r>
            <a:r>
              <a:rPr lang="en-US" sz="1200" dirty="0">
                <a:solidFill>
                  <a:schemeClr val="dk1"/>
                </a:solidFill>
                <a:latin typeface="Century Gothic"/>
                <a:ea typeface="Century Gothic"/>
                <a:cs typeface="Century Gothic"/>
                <a:sym typeface="Century Gothic"/>
              </a:rPr>
              <a:t>. To access this field in Apex, you’ll need to use the API name for the field: </a:t>
            </a:r>
            <a:r>
              <a:rPr lang="en-US" sz="1200" dirty="0" err="1">
                <a:solidFill>
                  <a:schemeClr val="dk1"/>
                </a:solidFill>
                <a:latin typeface="Century Gothic"/>
                <a:ea typeface="Century Gothic"/>
                <a:cs typeface="Century Gothic"/>
                <a:sym typeface="Century Gothic"/>
              </a:rPr>
              <a:t>NumberOfEmployees</a:t>
            </a:r>
            <a:r>
              <a:rPr lang="en-US" sz="1200" dirty="0">
                <a:solidFill>
                  <a:schemeClr val="dk1"/>
                </a:solidFill>
                <a:latin typeface="Century Gothic"/>
                <a:ea typeface="Century Gothic"/>
                <a:cs typeface="Century Gothic"/>
                <a:sym typeface="Century Gothic"/>
              </a:rPr>
              <a:t>.</a:t>
            </a:r>
            <a:br>
              <a:rPr lang="en-US" sz="1200" dirty="0">
                <a:solidFill>
                  <a:schemeClr val="dk1"/>
                </a:solidFill>
                <a:latin typeface="Century Gothic"/>
                <a:ea typeface="Century Gothic"/>
                <a:cs typeface="Century Gothic"/>
                <a:sym typeface="Century Gothic"/>
              </a:rPr>
            </a:br>
            <a:endParaRPr sz="1200" dirty="0">
              <a:solidFill>
                <a:schemeClr val="dk1"/>
              </a:solidFill>
              <a:latin typeface="Century Gothic"/>
              <a:ea typeface="Century Gothic"/>
              <a:cs typeface="Century Gothic"/>
              <a:sym typeface="Century Gothic"/>
            </a:endParaRPr>
          </a:p>
          <a:p>
            <a:pPr marL="285750" marR="0" lvl="0" indent="-285750" algn="l" rtl="0">
              <a:spcBef>
                <a:spcPts val="0"/>
              </a:spcBef>
              <a:spcAft>
                <a:spcPts val="0"/>
              </a:spcAft>
              <a:buClr>
                <a:schemeClr val="dk1"/>
              </a:buClr>
              <a:buSzPts val="1200"/>
              <a:buFont typeface="Arial"/>
              <a:buChar char="•"/>
            </a:pPr>
            <a:r>
              <a:rPr lang="en-US" sz="1200" dirty="0">
                <a:solidFill>
                  <a:schemeClr val="dk1"/>
                </a:solidFill>
                <a:latin typeface="Century Gothic"/>
                <a:ea typeface="Century Gothic"/>
                <a:cs typeface="Century Gothic"/>
                <a:sym typeface="Century Gothic"/>
              </a:rPr>
              <a:t>The following are highlights of some rules used for API names for custom objects and custom fields.</a:t>
            </a:r>
            <a:br>
              <a:rPr lang="en-US" sz="1200" dirty="0">
                <a:solidFill>
                  <a:schemeClr val="dk1"/>
                </a:solidFill>
                <a:latin typeface="Century Gothic"/>
                <a:ea typeface="Century Gothic"/>
                <a:cs typeface="Century Gothic"/>
                <a:sym typeface="Century Gothic"/>
              </a:rPr>
            </a:br>
            <a:endParaRPr sz="1200" dirty="0">
              <a:solidFill>
                <a:schemeClr val="dk1"/>
              </a:solidFill>
              <a:latin typeface="Century Gothic"/>
              <a:ea typeface="Century Gothic"/>
              <a:cs typeface="Century Gothic"/>
              <a:sym typeface="Century Gothic"/>
            </a:endParaRPr>
          </a:p>
          <a:p>
            <a:pPr marL="285750" marR="0" lvl="0" indent="-285750" algn="l" rtl="0">
              <a:spcBef>
                <a:spcPts val="0"/>
              </a:spcBef>
              <a:spcAft>
                <a:spcPts val="0"/>
              </a:spcAft>
              <a:buClr>
                <a:schemeClr val="dk1"/>
              </a:buClr>
              <a:buSzPts val="1200"/>
              <a:buFont typeface="Arial"/>
              <a:buChar char="•"/>
            </a:pPr>
            <a:r>
              <a:rPr lang="en-US" sz="1200" dirty="0">
                <a:solidFill>
                  <a:schemeClr val="dk1"/>
                </a:solidFill>
                <a:latin typeface="Century Gothic"/>
                <a:ea typeface="Century Gothic"/>
                <a:cs typeface="Century Gothic"/>
                <a:sym typeface="Century Gothic"/>
              </a:rPr>
              <a:t>For custom objects and custom fields, the API name always ends with the __c suffix. For custom relationship fields, the API name ends with the __r suffix. For example:</a:t>
            </a:r>
            <a:endParaRPr dirty="0"/>
          </a:p>
          <a:p>
            <a:pPr marL="742950" marR="0" lvl="1" indent="-285750" algn="l" rtl="0">
              <a:spcBef>
                <a:spcPts val="0"/>
              </a:spcBef>
              <a:spcAft>
                <a:spcPts val="0"/>
              </a:spcAft>
              <a:buClr>
                <a:schemeClr val="dk1"/>
              </a:buClr>
              <a:buSzPts val="1200"/>
              <a:buFont typeface="Arial"/>
              <a:buChar char="•"/>
            </a:pPr>
            <a:r>
              <a:rPr lang="en-US" sz="1200" b="0" i="0" u="none" strike="noStrike" cap="none" dirty="0">
                <a:solidFill>
                  <a:schemeClr val="dk1"/>
                </a:solidFill>
                <a:latin typeface="Century Gothic"/>
                <a:ea typeface="Century Gothic"/>
                <a:cs typeface="Century Gothic"/>
                <a:sym typeface="Century Gothic"/>
              </a:rPr>
              <a:t>A custom object with a label of Merchandise has an API name of </a:t>
            </a:r>
            <a:r>
              <a:rPr lang="en-US" sz="1200" b="0" i="0" u="none" strike="noStrike" cap="none" dirty="0" err="1">
                <a:solidFill>
                  <a:schemeClr val="dk1"/>
                </a:solidFill>
                <a:latin typeface="Century Gothic"/>
                <a:ea typeface="Century Gothic"/>
                <a:cs typeface="Century Gothic"/>
                <a:sym typeface="Century Gothic"/>
              </a:rPr>
              <a:t>Merchandise__c</a:t>
            </a:r>
            <a:r>
              <a:rPr lang="en-US" sz="1200" b="0" i="0" u="none" strike="noStrike" cap="none" dirty="0">
                <a:solidFill>
                  <a:schemeClr val="dk1"/>
                </a:solidFill>
                <a:latin typeface="Century Gothic"/>
                <a:ea typeface="Century Gothic"/>
                <a:cs typeface="Century Gothic"/>
                <a:sym typeface="Century Gothic"/>
              </a:rPr>
              <a:t>.</a:t>
            </a:r>
            <a:endParaRPr dirty="0"/>
          </a:p>
          <a:p>
            <a:pPr marL="742950" marR="0" lvl="1" indent="-285750" algn="l" rtl="0">
              <a:spcBef>
                <a:spcPts val="0"/>
              </a:spcBef>
              <a:spcAft>
                <a:spcPts val="0"/>
              </a:spcAft>
              <a:buClr>
                <a:schemeClr val="dk1"/>
              </a:buClr>
              <a:buSzPts val="1200"/>
              <a:buFont typeface="Arial"/>
              <a:buChar char="•"/>
            </a:pPr>
            <a:r>
              <a:rPr lang="en-US" sz="1200" b="0" i="0" u="none" strike="noStrike" cap="none" dirty="0">
                <a:solidFill>
                  <a:schemeClr val="dk1"/>
                </a:solidFill>
                <a:latin typeface="Century Gothic"/>
                <a:ea typeface="Century Gothic"/>
                <a:cs typeface="Century Gothic"/>
                <a:sym typeface="Century Gothic"/>
              </a:rPr>
              <a:t>A custom field with a label of Description has an API name of </a:t>
            </a:r>
            <a:r>
              <a:rPr lang="en-US" sz="1200" b="0" i="0" u="none" strike="noStrike" cap="none" dirty="0" err="1">
                <a:solidFill>
                  <a:schemeClr val="dk1"/>
                </a:solidFill>
                <a:latin typeface="Century Gothic"/>
                <a:ea typeface="Century Gothic"/>
                <a:cs typeface="Century Gothic"/>
                <a:sym typeface="Century Gothic"/>
              </a:rPr>
              <a:t>Description__c</a:t>
            </a:r>
            <a:r>
              <a:rPr lang="en-US" sz="1200" b="0" i="0" u="none" strike="noStrike" cap="none" dirty="0">
                <a:solidFill>
                  <a:schemeClr val="dk1"/>
                </a:solidFill>
                <a:latin typeface="Century Gothic"/>
                <a:ea typeface="Century Gothic"/>
                <a:cs typeface="Century Gothic"/>
                <a:sym typeface="Century Gothic"/>
              </a:rPr>
              <a:t>.</a:t>
            </a:r>
            <a:endParaRPr dirty="0"/>
          </a:p>
          <a:p>
            <a:pPr marL="742950" marR="0" lvl="1" indent="-285750" algn="l" rtl="0">
              <a:spcBef>
                <a:spcPts val="0"/>
              </a:spcBef>
              <a:spcAft>
                <a:spcPts val="0"/>
              </a:spcAft>
              <a:buClr>
                <a:schemeClr val="dk1"/>
              </a:buClr>
              <a:buSzPts val="1200"/>
              <a:buFont typeface="Arial"/>
              <a:buChar char="•"/>
            </a:pPr>
            <a:r>
              <a:rPr lang="en-US" sz="1200" b="0" i="0" u="none" strike="noStrike" cap="none" dirty="0">
                <a:solidFill>
                  <a:schemeClr val="dk1"/>
                </a:solidFill>
                <a:latin typeface="Century Gothic"/>
                <a:ea typeface="Century Gothic"/>
                <a:cs typeface="Century Gothic"/>
                <a:sym typeface="Century Gothic"/>
              </a:rPr>
              <a:t>A custom relationship field with a label of Items has an API name of </a:t>
            </a:r>
            <a:r>
              <a:rPr lang="en-US" sz="1200" b="0" i="0" u="none" strike="noStrike" cap="none" dirty="0" err="1">
                <a:solidFill>
                  <a:schemeClr val="dk1"/>
                </a:solidFill>
                <a:latin typeface="Century Gothic"/>
                <a:ea typeface="Century Gothic"/>
                <a:cs typeface="Century Gothic"/>
                <a:sym typeface="Century Gothic"/>
              </a:rPr>
              <a:t>Items__r</a:t>
            </a:r>
            <a:r>
              <a:rPr lang="en-US" sz="1200" b="0" i="0" u="none" strike="noStrike" cap="none" dirty="0">
                <a:solidFill>
                  <a:schemeClr val="dk1"/>
                </a:solidFill>
                <a:latin typeface="Century Gothic"/>
                <a:ea typeface="Century Gothic"/>
                <a:cs typeface="Century Gothic"/>
                <a:sym typeface="Century Gothic"/>
              </a:rPr>
              <a:t>.</a:t>
            </a:r>
            <a:br>
              <a:rPr lang="en-US" sz="1200" b="0" i="0" u="none" strike="noStrike" cap="none" dirty="0">
                <a:solidFill>
                  <a:schemeClr val="dk1"/>
                </a:solidFill>
                <a:latin typeface="Century Gothic"/>
                <a:ea typeface="Century Gothic"/>
                <a:cs typeface="Century Gothic"/>
                <a:sym typeface="Century Gothic"/>
              </a:rPr>
            </a:br>
            <a:endParaRPr sz="1200" b="0" i="0" u="none" strike="noStrike" cap="none" dirty="0">
              <a:solidFill>
                <a:schemeClr val="dk1"/>
              </a:solidFill>
              <a:latin typeface="Century Gothic"/>
              <a:ea typeface="Century Gothic"/>
              <a:cs typeface="Century Gothic"/>
              <a:sym typeface="Century Gothic"/>
            </a:endParaRPr>
          </a:p>
          <a:p>
            <a:pPr marL="285750" marR="0" lvl="0" indent="-285750" algn="l" rtl="0">
              <a:spcBef>
                <a:spcPts val="0"/>
              </a:spcBef>
              <a:spcAft>
                <a:spcPts val="0"/>
              </a:spcAft>
              <a:buClr>
                <a:schemeClr val="dk1"/>
              </a:buClr>
              <a:buSzPts val="1200"/>
              <a:buFont typeface="Arial"/>
              <a:buChar char="•"/>
            </a:pPr>
            <a:r>
              <a:rPr lang="en-US" sz="1200" dirty="0">
                <a:solidFill>
                  <a:schemeClr val="dk1"/>
                </a:solidFill>
                <a:latin typeface="Century Gothic"/>
                <a:ea typeface="Century Gothic"/>
                <a:cs typeface="Century Gothic"/>
                <a:sym typeface="Century Gothic"/>
              </a:rPr>
              <a:t>In addition, spaces in labels are replaced with underscores in API names. For example, a custom field name of Employee Seniority has an API name of </a:t>
            </a:r>
            <a:r>
              <a:rPr lang="en-US" sz="1200" dirty="0" err="1">
                <a:solidFill>
                  <a:schemeClr val="dk1"/>
                </a:solidFill>
                <a:latin typeface="Century Gothic"/>
                <a:ea typeface="Century Gothic"/>
                <a:cs typeface="Century Gothic"/>
                <a:sym typeface="Century Gothic"/>
              </a:rPr>
              <a:t>Employee_Seniority__c</a:t>
            </a:r>
            <a:r>
              <a:rPr lang="en-US" sz="1200" dirty="0">
                <a:solidFill>
                  <a:schemeClr val="dk1"/>
                </a:solidFill>
                <a:latin typeface="Century Gothic"/>
                <a:ea typeface="Century Gothic"/>
                <a:cs typeface="Century Gothic"/>
                <a:sym typeface="Century Gothic"/>
              </a:rPr>
              <a:t>.</a:t>
            </a:r>
            <a:endParaRPr sz="1200" dirty="0">
              <a:solidFill>
                <a:schemeClr val="dk1"/>
              </a:solidFill>
              <a:latin typeface="Century Gothic"/>
              <a:ea typeface="Century Gothic"/>
              <a:cs typeface="Century Gothic"/>
              <a:sym typeface="Century Gothic"/>
            </a:endParaRPr>
          </a:p>
        </p:txBody>
      </p:sp>
    </p:spTree>
    <p:extLst>
      <p:ext uri="{BB962C8B-B14F-4D97-AF65-F5344CB8AC3E}">
        <p14:creationId xmlns:p14="http://schemas.microsoft.com/office/powerpoint/2010/main" val="3190656813"/>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837</TotalTime>
  <Words>8453</Words>
  <Application>Microsoft Office PowerPoint</Application>
  <PresentationFormat>Widescreen</PresentationFormat>
  <Paragraphs>1046</Paragraphs>
  <Slides>144</Slides>
  <Notes>139</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144</vt:i4>
      </vt:variant>
    </vt:vector>
  </HeadingPairs>
  <TitlesOfParts>
    <vt:vector size="148" baseType="lpstr">
      <vt:lpstr>Century Gothic</vt:lpstr>
      <vt:lpstr>Arial</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R2</dc:creator>
  <cp:lastModifiedBy>thip multi</cp:lastModifiedBy>
  <cp:revision>95</cp:revision>
  <dcterms:created xsi:type="dcterms:W3CDTF">2021-03-10T06:27:27Z</dcterms:created>
  <dcterms:modified xsi:type="dcterms:W3CDTF">2025-01-19T15:47:14Z</dcterms:modified>
</cp:coreProperties>
</file>